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emf" ContentType="image/x-emf"/>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9" r:id="rId5"/>
  </p:sldMasterIdLst>
  <p:notesMasterIdLst>
    <p:notesMasterId r:id="rId18"/>
  </p:notesMasterIdLst>
  <p:sldIdLst>
    <p:sldId id="256" r:id="rId6"/>
    <p:sldId id="12540219" r:id="rId7"/>
    <p:sldId id="12540258" r:id="rId8"/>
    <p:sldId id="12540254" r:id="rId9"/>
    <p:sldId id="12540257" r:id="rId10"/>
    <p:sldId id="12540238" r:id="rId11"/>
    <p:sldId id="12540239" r:id="rId12"/>
    <p:sldId id="12540248" r:id="rId13"/>
    <p:sldId id="12540241" r:id="rId14"/>
    <p:sldId id="12540242" r:id="rId15"/>
    <p:sldId id="12540255" r:id="rId16"/>
    <p:sldId id="1254024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C4C"/>
    <a:srgbClr val="96AAD0"/>
    <a:srgbClr val="B4CEDD"/>
    <a:srgbClr val="E3DE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2BD0F2-6471-77D7-D249-21402A3A0116}" v="1" dt="2022-03-09T13:14:50.751"/>
    <p1510:client id="{A4322B96-EA47-C041-B27A-F035A172C861}" v="60" dt="2022-03-09T13:11:47.020"/>
    <p1510:client id="{BBC915BE-1603-35ED-E496-39098052D3B3}" v="4" dt="2022-03-09T12:57:31"/>
    <p1510:client id="{D1FF8E6E-DFAB-564C-B278-4134B08C6879}" v="150" dt="2022-03-09T13:12:53.2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644"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ique Fok" userId="a184631f-937a-43b8-b784-25dda10138e2" providerId="ADAL" clId="{D1FF8E6E-DFAB-564C-B278-4134B08C6879}"/>
    <pc:docChg chg="undo custSel addSld delSld modSld">
      <pc:chgData name="Monique Fok" userId="a184631f-937a-43b8-b784-25dda10138e2" providerId="ADAL" clId="{D1FF8E6E-DFAB-564C-B278-4134B08C6879}" dt="2022-03-09T13:12:53.206" v="150" actId="1076"/>
      <pc:docMkLst>
        <pc:docMk/>
      </pc:docMkLst>
      <pc:sldChg chg="modSp add del mod modShow">
        <pc:chgData name="Monique Fok" userId="a184631f-937a-43b8-b784-25dda10138e2" providerId="ADAL" clId="{D1FF8E6E-DFAB-564C-B278-4134B08C6879}" dt="2022-03-09T13:12:42.171" v="148" actId="2696"/>
        <pc:sldMkLst>
          <pc:docMk/>
          <pc:sldMk cId="1002858311" sldId="12540240"/>
        </pc:sldMkLst>
        <pc:spChg chg="mod">
          <ac:chgData name="Monique Fok" userId="a184631f-937a-43b8-b784-25dda10138e2" providerId="ADAL" clId="{D1FF8E6E-DFAB-564C-B278-4134B08C6879}" dt="2022-03-09T13:04:05.142" v="75" actId="1076"/>
          <ac:spMkLst>
            <pc:docMk/>
            <pc:sldMk cId="1002858311" sldId="12540240"/>
            <ac:spMk id="179" creationId="{DCCEE77B-6BB6-4D45-86EB-7795D21049EC}"/>
          </ac:spMkLst>
        </pc:spChg>
        <pc:grpChg chg="mod">
          <ac:chgData name="Monique Fok" userId="a184631f-937a-43b8-b784-25dda10138e2" providerId="ADAL" clId="{D1FF8E6E-DFAB-564C-B278-4134B08C6879}" dt="2022-03-09T13:03:42.029" v="67" actId="1076"/>
          <ac:grpSpMkLst>
            <pc:docMk/>
            <pc:sldMk cId="1002858311" sldId="12540240"/>
            <ac:grpSpMk id="122" creationId="{3B2E1F02-F109-7749-A7E8-6AA315D21D97}"/>
          </ac:grpSpMkLst>
        </pc:grpChg>
      </pc:sldChg>
      <pc:sldChg chg="addSp delSp modSp mod">
        <pc:chgData name="Monique Fok" userId="a184631f-937a-43b8-b784-25dda10138e2" providerId="ADAL" clId="{D1FF8E6E-DFAB-564C-B278-4134B08C6879}" dt="2022-03-09T13:10:30.569" v="146"/>
        <pc:sldMkLst>
          <pc:docMk/>
          <pc:sldMk cId="2821313822" sldId="12540242"/>
        </pc:sldMkLst>
        <pc:spChg chg="add del mod">
          <ac:chgData name="Monique Fok" userId="a184631f-937a-43b8-b784-25dda10138e2" providerId="ADAL" clId="{D1FF8E6E-DFAB-564C-B278-4134B08C6879}" dt="2022-03-09T13:10:30.569" v="146"/>
          <ac:spMkLst>
            <pc:docMk/>
            <pc:sldMk cId="2821313822" sldId="12540242"/>
            <ac:spMk id="3" creationId="{E2615479-72E9-1144-90D2-9C83A0E98B6A}"/>
          </ac:spMkLst>
        </pc:spChg>
        <pc:spChg chg="mod">
          <ac:chgData name="Monique Fok" userId="a184631f-937a-43b8-b784-25dda10138e2" providerId="ADAL" clId="{D1FF8E6E-DFAB-564C-B278-4134B08C6879}" dt="2022-03-09T13:09:18.696" v="132" actId="207"/>
          <ac:spMkLst>
            <pc:docMk/>
            <pc:sldMk cId="2821313822" sldId="12540242"/>
            <ac:spMk id="23" creationId="{B26F2D1B-88C6-2F45-8B4E-600E8B13BE8C}"/>
          </ac:spMkLst>
        </pc:spChg>
        <pc:spChg chg="del mod">
          <ac:chgData name="Monique Fok" userId="a184631f-937a-43b8-b784-25dda10138e2" providerId="ADAL" clId="{D1FF8E6E-DFAB-564C-B278-4134B08C6879}" dt="2022-03-09T13:09:30.739" v="135" actId="478"/>
          <ac:spMkLst>
            <pc:docMk/>
            <pc:sldMk cId="2821313822" sldId="12540242"/>
            <ac:spMk id="24" creationId="{5D383C2C-B9A2-F14F-BBB5-B6C9E5F2AC99}"/>
          </ac:spMkLst>
        </pc:spChg>
        <pc:spChg chg="del">
          <ac:chgData name="Monique Fok" userId="a184631f-937a-43b8-b784-25dda10138e2" providerId="ADAL" clId="{D1FF8E6E-DFAB-564C-B278-4134B08C6879}" dt="2022-03-09T13:09:32.753" v="136" actId="478"/>
          <ac:spMkLst>
            <pc:docMk/>
            <pc:sldMk cId="2821313822" sldId="12540242"/>
            <ac:spMk id="45" creationId="{5CCD9E40-BB48-8A4A-A0D7-7C7CD5029685}"/>
          </ac:spMkLst>
        </pc:spChg>
        <pc:spChg chg="mod">
          <ac:chgData name="Monique Fok" userId="a184631f-937a-43b8-b784-25dda10138e2" providerId="ADAL" clId="{D1FF8E6E-DFAB-564C-B278-4134B08C6879}" dt="2022-03-09T13:09:35.323" v="137" actId="207"/>
          <ac:spMkLst>
            <pc:docMk/>
            <pc:sldMk cId="2821313822" sldId="12540242"/>
            <ac:spMk id="46" creationId="{6590FE6C-01F8-A641-BF7D-2899DC3B4376}"/>
          </ac:spMkLst>
        </pc:spChg>
        <pc:spChg chg="mod">
          <ac:chgData name="Monique Fok" userId="a184631f-937a-43b8-b784-25dda10138e2" providerId="ADAL" clId="{D1FF8E6E-DFAB-564C-B278-4134B08C6879}" dt="2022-03-09T13:09:55.939" v="140" actId="12"/>
          <ac:spMkLst>
            <pc:docMk/>
            <pc:sldMk cId="2821313822" sldId="12540242"/>
            <ac:spMk id="47" creationId="{44543508-2402-D649-B25C-3F1CF7C8D463}"/>
          </ac:spMkLst>
        </pc:spChg>
        <pc:spChg chg="mod">
          <ac:chgData name="Monique Fok" userId="a184631f-937a-43b8-b784-25dda10138e2" providerId="ADAL" clId="{D1FF8E6E-DFAB-564C-B278-4134B08C6879}" dt="2022-03-09T13:09:37.360" v="138" actId="207"/>
          <ac:spMkLst>
            <pc:docMk/>
            <pc:sldMk cId="2821313822" sldId="12540242"/>
            <ac:spMk id="48" creationId="{32D963A9-9F99-004C-9D70-DE1B5132FF6A}"/>
          </ac:spMkLst>
        </pc:spChg>
        <pc:spChg chg="mod">
          <ac:chgData name="Monique Fok" userId="a184631f-937a-43b8-b784-25dda10138e2" providerId="ADAL" clId="{D1FF8E6E-DFAB-564C-B278-4134B08C6879}" dt="2022-03-09T13:10:03.623" v="141" actId="12"/>
          <ac:spMkLst>
            <pc:docMk/>
            <pc:sldMk cId="2821313822" sldId="12540242"/>
            <ac:spMk id="49" creationId="{461725D4-04DA-A044-A559-796B525784F3}"/>
          </ac:spMkLst>
        </pc:spChg>
      </pc:sldChg>
      <pc:sldChg chg="modSp mod">
        <pc:chgData name="Monique Fok" userId="a184631f-937a-43b8-b784-25dda10138e2" providerId="ADAL" clId="{D1FF8E6E-DFAB-564C-B278-4134B08C6879}" dt="2022-03-09T13:10:14.561" v="143" actId="207"/>
        <pc:sldMkLst>
          <pc:docMk/>
          <pc:sldMk cId="3633208600" sldId="12540243"/>
        </pc:sldMkLst>
        <pc:spChg chg="mod">
          <ac:chgData name="Monique Fok" userId="a184631f-937a-43b8-b784-25dda10138e2" providerId="ADAL" clId="{D1FF8E6E-DFAB-564C-B278-4134B08C6879}" dt="2022-03-09T13:10:12.029" v="142" actId="207"/>
          <ac:spMkLst>
            <pc:docMk/>
            <pc:sldMk cId="3633208600" sldId="12540243"/>
            <ac:spMk id="25" creationId="{F2924F43-F5F2-0C49-902F-FAFF86EB0A31}"/>
          </ac:spMkLst>
        </pc:spChg>
        <pc:spChg chg="mod">
          <ac:chgData name="Monique Fok" userId="a184631f-937a-43b8-b784-25dda10138e2" providerId="ADAL" clId="{D1FF8E6E-DFAB-564C-B278-4134B08C6879}" dt="2022-03-09T13:10:14.561" v="143" actId="207"/>
          <ac:spMkLst>
            <pc:docMk/>
            <pc:sldMk cId="3633208600" sldId="12540243"/>
            <ac:spMk id="27" creationId="{DDC93D8A-0310-7C45-8012-8FB7C8C02725}"/>
          </ac:spMkLst>
        </pc:spChg>
      </pc:sldChg>
      <pc:sldChg chg="addSp delSp modSp mod">
        <pc:chgData name="Monique Fok" userId="a184631f-937a-43b8-b784-25dda10138e2" providerId="ADAL" clId="{D1FF8E6E-DFAB-564C-B278-4134B08C6879}" dt="2022-03-09T13:12:53.206" v="150" actId="1076"/>
        <pc:sldMkLst>
          <pc:docMk/>
          <pc:sldMk cId="3081169650" sldId="12540248"/>
        </pc:sldMkLst>
        <pc:spChg chg="add del">
          <ac:chgData name="Monique Fok" userId="a184631f-937a-43b8-b784-25dda10138e2" providerId="ADAL" clId="{D1FF8E6E-DFAB-564C-B278-4134B08C6879}" dt="2022-03-09T12:59:41.894" v="1" actId="478"/>
          <ac:spMkLst>
            <pc:docMk/>
            <pc:sldMk cId="3081169650" sldId="12540248"/>
            <ac:spMk id="38" creationId="{A89C13B0-B7A4-3F4D-95A0-B09FC709ACA4}"/>
          </ac:spMkLst>
        </pc:spChg>
        <pc:spChg chg="add mod">
          <ac:chgData name="Monique Fok" userId="a184631f-937a-43b8-b784-25dda10138e2" providerId="ADAL" clId="{D1FF8E6E-DFAB-564C-B278-4134B08C6879}" dt="2022-03-09T13:06:21.815" v="98" actId="207"/>
          <ac:spMkLst>
            <pc:docMk/>
            <pc:sldMk cId="3081169650" sldId="12540248"/>
            <ac:spMk id="39" creationId="{ED078140-0BF7-1E47-A901-9C4AA1E575A7}"/>
          </ac:spMkLst>
        </pc:spChg>
        <pc:spChg chg="add mod">
          <ac:chgData name="Monique Fok" userId="a184631f-937a-43b8-b784-25dda10138e2" providerId="ADAL" clId="{D1FF8E6E-DFAB-564C-B278-4134B08C6879}" dt="2022-03-09T13:06:21.815" v="98" actId="207"/>
          <ac:spMkLst>
            <pc:docMk/>
            <pc:sldMk cId="3081169650" sldId="12540248"/>
            <ac:spMk id="40" creationId="{D6385636-EAE7-A545-A4C1-819C72721EA0}"/>
          </ac:spMkLst>
        </pc:spChg>
        <pc:spChg chg="add mod">
          <ac:chgData name="Monique Fok" userId="a184631f-937a-43b8-b784-25dda10138e2" providerId="ADAL" clId="{D1FF8E6E-DFAB-564C-B278-4134B08C6879}" dt="2022-03-09T13:06:21.815" v="98" actId="207"/>
          <ac:spMkLst>
            <pc:docMk/>
            <pc:sldMk cId="3081169650" sldId="12540248"/>
            <ac:spMk id="41" creationId="{B1668BF9-863F-D741-AFA5-E7E0CE73323F}"/>
          </ac:spMkLst>
        </pc:spChg>
        <pc:spChg chg="add del mod">
          <ac:chgData name="Monique Fok" userId="a184631f-937a-43b8-b784-25dda10138e2" providerId="ADAL" clId="{D1FF8E6E-DFAB-564C-B278-4134B08C6879}" dt="2022-03-09T13:00:10.066" v="9"/>
          <ac:spMkLst>
            <pc:docMk/>
            <pc:sldMk cId="3081169650" sldId="12540248"/>
            <ac:spMk id="42" creationId="{78FB764B-4D7F-EB49-B7E0-EE409951A3E0}"/>
          </ac:spMkLst>
        </pc:spChg>
        <pc:spChg chg="add mod">
          <ac:chgData name="Monique Fok" userId="a184631f-937a-43b8-b784-25dda10138e2" providerId="ADAL" clId="{D1FF8E6E-DFAB-564C-B278-4134B08C6879}" dt="2022-03-09T13:06:32.359" v="99" actId="255"/>
          <ac:spMkLst>
            <pc:docMk/>
            <pc:sldMk cId="3081169650" sldId="12540248"/>
            <ac:spMk id="43" creationId="{62240468-0731-0D46-B369-88EE624791D3}"/>
          </ac:spMkLst>
        </pc:spChg>
        <pc:spChg chg="add mod">
          <ac:chgData name="Monique Fok" userId="a184631f-937a-43b8-b784-25dda10138e2" providerId="ADAL" clId="{D1FF8E6E-DFAB-564C-B278-4134B08C6879}" dt="2022-03-09T13:06:32.359" v="99" actId="255"/>
          <ac:spMkLst>
            <pc:docMk/>
            <pc:sldMk cId="3081169650" sldId="12540248"/>
            <ac:spMk id="44" creationId="{4CCA832B-69AF-704B-9B89-69E940AF7182}"/>
          </ac:spMkLst>
        </pc:spChg>
        <pc:spChg chg="add mod">
          <ac:chgData name="Monique Fok" userId="a184631f-937a-43b8-b784-25dda10138e2" providerId="ADAL" clId="{D1FF8E6E-DFAB-564C-B278-4134B08C6879}" dt="2022-03-09T13:06:32.359" v="99" actId="255"/>
          <ac:spMkLst>
            <pc:docMk/>
            <pc:sldMk cId="3081169650" sldId="12540248"/>
            <ac:spMk id="46" creationId="{7D882224-4486-3C4E-A478-7220BCCED03B}"/>
          </ac:spMkLst>
        </pc:spChg>
        <pc:spChg chg="add mod">
          <ac:chgData name="Monique Fok" userId="a184631f-937a-43b8-b784-25dda10138e2" providerId="ADAL" clId="{D1FF8E6E-DFAB-564C-B278-4134B08C6879}" dt="2022-03-09T13:06:36.122" v="100" actId="207"/>
          <ac:spMkLst>
            <pc:docMk/>
            <pc:sldMk cId="3081169650" sldId="12540248"/>
            <ac:spMk id="47" creationId="{058EFD77-36D6-D947-B9F0-D9E619646D0F}"/>
          </ac:spMkLst>
        </pc:spChg>
        <pc:spChg chg="add mod">
          <ac:chgData name="Monique Fok" userId="a184631f-937a-43b8-b784-25dda10138e2" providerId="ADAL" clId="{D1FF8E6E-DFAB-564C-B278-4134B08C6879}" dt="2022-03-09T13:07:01.437" v="104" actId="255"/>
          <ac:spMkLst>
            <pc:docMk/>
            <pc:sldMk cId="3081169650" sldId="12540248"/>
            <ac:spMk id="48" creationId="{9E7E6632-1ABB-874A-9B39-A8EA51E038EA}"/>
          </ac:spMkLst>
        </pc:spChg>
        <pc:spChg chg="add mod">
          <ac:chgData name="Monique Fok" userId="a184631f-937a-43b8-b784-25dda10138e2" providerId="ADAL" clId="{D1FF8E6E-DFAB-564C-B278-4134B08C6879}" dt="2022-03-09T13:07:36.589" v="111" actId="1076"/>
          <ac:spMkLst>
            <pc:docMk/>
            <pc:sldMk cId="3081169650" sldId="12540248"/>
            <ac:spMk id="50" creationId="{5ACEA254-E991-7246-8C14-0412BCA8F9D9}"/>
          </ac:spMkLst>
        </pc:spChg>
        <pc:spChg chg="mod">
          <ac:chgData name="Monique Fok" userId="a184631f-937a-43b8-b784-25dda10138e2" providerId="ADAL" clId="{D1FF8E6E-DFAB-564C-B278-4134B08C6879}" dt="2022-03-09T13:12:53.206" v="150" actId="1076"/>
          <ac:spMkLst>
            <pc:docMk/>
            <pc:sldMk cId="3081169650" sldId="12540248"/>
            <ac:spMk id="55" creationId="{2090BC11-8C3E-A541-A117-786A1F015A31}"/>
          </ac:spMkLst>
        </pc:spChg>
        <pc:spChg chg="mod">
          <ac:chgData name="Monique Fok" userId="a184631f-937a-43b8-b784-25dda10138e2" providerId="ADAL" clId="{D1FF8E6E-DFAB-564C-B278-4134B08C6879}" dt="2022-03-09T13:06:21.815" v="98" actId="207"/>
          <ac:spMkLst>
            <pc:docMk/>
            <pc:sldMk cId="3081169650" sldId="12540248"/>
            <ac:spMk id="56" creationId="{F26CB828-7781-6B4B-8CF3-F5B5003D010A}"/>
          </ac:spMkLst>
        </pc:spChg>
        <pc:spChg chg="mod">
          <ac:chgData name="Monique Fok" userId="a184631f-937a-43b8-b784-25dda10138e2" providerId="ADAL" clId="{D1FF8E6E-DFAB-564C-B278-4134B08C6879}" dt="2022-03-09T13:02:11.946" v="42" actId="1076"/>
          <ac:spMkLst>
            <pc:docMk/>
            <pc:sldMk cId="3081169650" sldId="12540248"/>
            <ac:spMk id="57" creationId="{B805BD32-71A3-4D4C-9C1A-622D09A010ED}"/>
          </ac:spMkLst>
        </pc:spChg>
        <pc:spChg chg="mod">
          <ac:chgData name="Monique Fok" userId="a184631f-937a-43b8-b784-25dda10138e2" providerId="ADAL" clId="{D1FF8E6E-DFAB-564C-B278-4134B08C6879}" dt="2022-03-09T13:02:03.633" v="40" actId="1076"/>
          <ac:spMkLst>
            <pc:docMk/>
            <pc:sldMk cId="3081169650" sldId="12540248"/>
            <ac:spMk id="58" creationId="{279921F9-F35B-3042-8941-D2F5B386C01C}"/>
          </ac:spMkLst>
        </pc:spChg>
        <pc:spChg chg="mod">
          <ac:chgData name="Monique Fok" userId="a184631f-937a-43b8-b784-25dda10138e2" providerId="ADAL" clId="{D1FF8E6E-DFAB-564C-B278-4134B08C6879}" dt="2022-03-09T13:02:07.536" v="41" actId="1076"/>
          <ac:spMkLst>
            <pc:docMk/>
            <pc:sldMk cId="3081169650" sldId="12540248"/>
            <ac:spMk id="59" creationId="{B333442C-516F-1048-BC4F-F58029C74299}"/>
          </ac:spMkLst>
        </pc:spChg>
        <pc:spChg chg="mod">
          <ac:chgData name="Monique Fok" userId="a184631f-937a-43b8-b784-25dda10138e2" providerId="ADAL" clId="{D1FF8E6E-DFAB-564C-B278-4134B08C6879}" dt="2022-03-09T13:01:58.906" v="39" actId="1076"/>
          <ac:spMkLst>
            <pc:docMk/>
            <pc:sldMk cId="3081169650" sldId="12540248"/>
            <ac:spMk id="60" creationId="{1BC24062-1837-D444-8D57-CABF6CDF5DA9}"/>
          </ac:spMkLst>
        </pc:spChg>
        <pc:spChg chg="mod">
          <ac:chgData name="Monique Fok" userId="a184631f-937a-43b8-b784-25dda10138e2" providerId="ADAL" clId="{D1FF8E6E-DFAB-564C-B278-4134B08C6879}" dt="2022-03-09T13:01:52.493" v="38" actId="1076"/>
          <ac:spMkLst>
            <pc:docMk/>
            <pc:sldMk cId="3081169650" sldId="12540248"/>
            <ac:spMk id="61" creationId="{8DCBC7BA-66C1-C944-9597-4FCBD892B5C1}"/>
          </ac:spMkLst>
        </pc:spChg>
        <pc:spChg chg="mod">
          <ac:chgData name="Monique Fok" userId="a184631f-937a-43b8-b784-25dda10138e2" providerId="ADAL" clId="{D1FF8E6E-DFAB-564C-B278-4134B08C6879}" dt="2022-03-09T13:01:45.736" v="36" actId="1076"/>
          <ac:spMkLst>
            <pc:docMk/>
            <pc:sldMk cId="3081169650" sldId="12540248"/>
            <ac:spMk id="62" creationId="{E7163101-CD4D-7E40-8D1F-73D8BF24931F}"/>
          </ac:spMkLst>
        </pc:spChg>
        <pc:spChg chg="mod">
          <ac:chgData name="Monique Fok" userId="a184631f-937a-43b8-b784-25dda10138e2" providerId="ADAL" clId="{D1FF8E6E-DFAB-564C-B278-4134B08C6879}" dt="2022-03-09T13:01:50.023" v="37" actId="1076"/>
          <ac:spMkLst>
            <pc:docMk/>
            <pc:sldMk cId="3081169650" sldId="12540248"/>
            <ac:spMk id="63" creationId="{EABC3701-0814-2D47-B254-8533FBDFAADA}"/>
          </ac:spMkLst>
        </pc:spChg>
        <pc:spChg chg="add del mod">
          <ac:chgData name="Monique Fok" userId="a184631f-937a-43b8-b784-25dda10138e2" providerId="ADAL" clId="{D1FF8E6E-DFAB-564C-B278-4134B08C6879}" dt="2022-03-09T13:03:33.245" v="61"/>
          <ac:spMkLst>
            <pc:docMk/>
            <pc:sldMk cId="3081169650" sldId="12540248"/>
            <ac:spMk id="67" creationId="{42B01A54-DAB1-864A-A39A-76F0ADF9174B}"/>
          </ac:spMkLst>
        </pc:spChg>
        <pc:spChg chg="add del mod">
          <ac:chgData name="Monique Fok" userId="a184631f-937a-43b8-b784-25dda10138e2" providerId="ADAL" clId="{D1FF8E6E-DFAB-564C-B278-4134B08C6879}" dt="2022-03-09T13:03:33.245" v="61"/>
          <ac:spMkLst>
            <pc:docMk/>
            <pc:sldMk cId="3081169650" sldId="12540248"/>
            <ac:spMk id="68" creationId="{2CA5A252-80D5-CA47-A82F-6524261175D3}"/>
          </ac:spMkLst>
        </pc:spChg>
        <pc:spChg chg="add del mod">
          <ac:chgData name="Monique Fok" userId="a184631f-937a-43b8-b784-25dda10138e2" providerId="ADAL" clId="{D1FF8E6E-DFAB-564C-B278-4134B08C6879}" dt="2022-03-09T13:03:33.245" v="61"/>
          <ac:spMkLst>
            <pc:docMk/>
            <pc:sldMk cId="3081169650" sldId="12540248"/>
            <ac:spMk id="69" creationId="{1563AC28-CBFB-E54E-8F00-FCD6861E81FC}"/>
          </ac:spMkLst>
        </pc:spChg>
        <pc:spChg chg="add del mod">
          <ac:chgData name="Monique Fok" userId="a184631f-937a-43b8-b784-25dda10138e2" providerId="ADAL" clId="{D1FF8E6E-DFAB-564C-B278-4134B08C6879}" dt="2022-03-09T13:03:33.245" v="61"/>
          <ac:spMkLst>
            <pc:docMk/>
            <pc:sldMk cId="3081169650" sldId="12540248"/>
            <ac:spMk id="70" creationId="{2D6F3933-2C99-3545-843F-246314A1CFBE}"/>
          </ac:spMkLst>
        </pc:spChg>
        <pc:spChg chg="add del mod">
          <ac:chgData name="Monique Fok" userId="a184631f-937a-43b8-b784-25dda10138e2" providerId="ADAL" clId="{D1FF8E6E-DFAB-564C-B278-4134B08C6879}" dt="2022-03-09T13:03:33.245" v="61"/>
          <ac:spMkLst>
            <pc:docMk/>
            <pc:sldMk cId="3081169650" sldId="12540248"/>
            <ac:spMk id="71" creationId="{FA76ED4C-9D5D-EB40-9415-A8E08F987D78}"/>
          </ac:spMkLst>
        </pc:spChg>
        <pc:spChg chg="add del mod">
          <ac:chgData name="Monique Fok" userId="a184631f-937a-43b8-b784-25dda10138e2" providerId="ADAL" clId="{D1FF8E6E-DFAB-564C-B278-4134B08C6879}" dt="2022-03-09T13:03:33.245" v="61"/>
          <ac:spMkLst>
            <pc:docMk/>
            <pc:sldMk cId="3081169650" sldId="12540248"/>
            <ac:spMk id="72" creationId="{BBD9F64F-1E5D-1242-B07E-C136E59B9AE4}"/>
          </ac:spMkLst>
        </pc:spChg>
        <pc:spChg chg="add del mod">
          <ac:chgData name="Monique Fok" userId="a184631f-937a-43b8-b784-25dda10138e2" providerId="ADAL" clId="{D1FF8E6E-DFAB-564C-B278-4134B08C6879}" dt="2022-03-09T13:03:33.245" v="61"/>
          <ac:spMkLst>
            <pc:docMk/>
            <pc:sldMk cId="3081169650" sldId="12540248"/>
            <ac:spMk id="73" creationId="{F99A7121-A600-514A-9475-8503A4832408}"/>
          </ac:spMkLst>
        </pc:spChg>
        <pc:spChg chg="add del mod">
          <ac:chgData name="Monique Fok" userId="a184631f-937a-43b8-b784-25dda10138e2" providerId="ADAL" clId="{D1FF8E6E-DFAB-564C-B278-4134B08C6879}" dt="2022-03-09T13:03:33.245" v="61"/>
          <ac:spMkLst>
            <pc:docMk/>
            <pc:sldMk cId="3081169650" sldId="12540248"/>
            <ac:spMk id="74" creationId="{B49F4D91-DD60-D147-BA10-8590D8F5CB1C}"/>
          </ac:spMkLst>
        </pc:spChg>
        <pc:spChg chg="add del">
          <ac:chgData name="Monique Fok" userId="a184631f-937a-43b8-b784-25dda10138e2" providerId="ADAL" clId="{D1FF8E6E-DFAB-564C-B278-4134B08C6879}" dt="2022-03-09T13:03:40.030" v="65" actId="22"/>
          <ac:spMkLst>
            <pc:docMk/>
            <pc:sldMk cId="3081169650" sldId="12540248"/>
            <ac:spMk id="75" creationId="{A3F33294-5286-F04C-BEFE-1AB60C832A25}"/>
          </ac:spMkLst>
        </pc:spChg>
        <pc:spChg chg="add del mod">
          <ac:chgData name="Monique Fok" userId="a184631f-937a-43b8-b784-25dda10138e2" providerId="ADAL" clId="{D1FF8E6E-DFAB-564C-B278-4134B08C6879}" dt="2022-03-09T13:03:47.741" v="69"/>
          <ac:spMkLst>
            <pc:docMk/>
            <pc:sldMk cId="3081169650" sldId="12540248"/>
            <ac:spMk id="76" creationId="{392887E7-BA04-FC4B-A791-047AE40DB4CA}"/>
          </ac:spMkLst>
        </pc:spChg>
        <pc:spChg chg="add del">
          <ac:chgData name="Monique Fok" userId="a184631f-937a-43b8-b784-25dda10138e2" providerId="ADAL" clId="{D1FF8E6E-DFAB-564C-B278-4134B08C6879}" dt="2022-03-09T13:03:56.157" v="71" actId="22"/>
          <ac:spMkLst>
            <pc:docMk/>
            <pc:sldMk cId="3081169650" sldId="12540248"/>
            <ac:spMk id="77" creationId="{ABFCE30E-D753-CB4E-8014-CA48D6BAD4BD}"/>
          </ac:spMkLst>
        </pc:spChg>
        <pc:spChg chg="add mod">
          <ac:chgData name="Monique Fok" userId="a184631f-937a-43b8-b784-25dda10138e2" providerId="ADAL" clId="{D1FF8E6E-DFAB-564C-B278-4134B08C6879}" dt="2022-03-09T13:07:01.437" v="104" actId="255"/>
          <ac:spMkLst>
            <pc:docMk/>
            <pc:sldMk cId="3081169650" sldId="12540248"/>
            <ac:spMk id="78" creationId="{329A8207-E5AE-7E4E-953C-64AA65CFCB13}"/>
          </ac:spMkLst>
        </pc:spChg>
        <pc:spChg chg="add del mod">
          <ac:chgData name="Monique Fok" userId="a184631f-937a-43b8-b784-25dda10138e2" providerId="ADAL" clId="{D1FF8E6E-DFAB-564C-B278-4134B08C6879}" dt="2022-03-09T13:04:10.467" v="77" actId="478"/>
          <ac:spMkLst>
            <pc:docMk/>
            <pc:sldMk cId="3081169650" sldId="12540248"/>
            <ac:spMk id="79" creationId="{577299F4-87C8-064B-8066-9B36E421C8C1}"/>
          </ac:spMkLst>
        </pc:spChg>
        <pc:spChg chg="add mod">
          <ac:chgData name="Monique Fok" userId="a184631f-937a-43b8-b784-25dda10138e2" providerId="ADAL" clId="{D1FF8E6E-DFAB-564C-B278-4134B08C6879}" dt="2022-03-09T13:07:01.437" v="104" actId="255"/>
          <ac:spMkLst>
            <pc:docMk/>
            <pc:sldMk cId="3081169650" sldId="12540248"/>
            <ac:spMk id="80" creationId="{93A57B2D-A243-3945-A202-2C390CA7981F}"/>
          </ac:spMkLst>
        </pc:spChg>
        <pc:spChg chg="add mod">
          <ac:chgData name="Monique Fok" userId="a184631f-937a-43b8-b784-25dda10138e2" providerId="ADAL" clId="{D1FF8E6E-DFAB-564C-B278-4134B08C6879}" dt="2022-03-09T13:07:01.437" v="104" actId="255"/>
          <ac:spMkLst>
            <pc:docMk/>
            <pc:sldMk cId="3081169650" sldId="12540248"/>
            <ac:spMk id="81" creationId="{BC0A9B36-E634-5C45-BF43-6406A62E6834}"/>
          </ac:spMkLst>
        </pc:spChg>
        <pc:spChg chg="add mod">
          <ac:chgData name="Monique Fok" userId="a184631f-937a-43b8-b784-25dda10138e2" providerId="ADAL" clId="{D1FF8E6E-DFAB-564C-B278-4134B08C6879}" dt="2022-03-09T13:07:01.437" v="104" actId="255"/>
          <ac:spMkLst>
            <pc:docMk/>
            <pc:sldMk cId="3081169650" sldId="12540248"/>
            <ac:spMk id="82" creationId="{D1D74EC8-21A6-6945-A2A4-98212CA7EBFC}"/>
          </ac:spMkLst>
        </pc:spChg>
        <pc:spChg chg="add mod">
          <ac:chgData name="Monique Fok" userId="a184631f-937a-43b8-b784-25dda10138e2" providerId="ADAL" clId="{D1FF8E6E-DFAB-564C-B278-4134B08C6879}" dt="2022-03-09T13:07:21.600" v="108" actId="20577"/>
          <ac:spMkLst>
            <pc:docMk/>
            <pc:sldMk cId="3081169650" sldId="12540248"/>
            <ac:spMk id="83" creationId="{38DA2C23-B73D-744F-94DD-6970B2C95C44}"/>
          </ac:spMkLst>
        </pc:spChg>
        <pc:spChg chg="add mod">
          <ac:chgData name="Monique Fok" userId="a184631f-937a-43b8-b784-25dda10138e2" providerId="ADAL" clId="{D1FF8E6E-DFAB-564C-B278-4134B08C6879}" dt="2022-03-09T13:07:24.756" v="110" actId="20577"/>
          <ac:spMkLst>
            <pc:docMk/>
            <pc:sldMk cId="3081169650" sldId="12540248"/>
            <ac:spMk id="84" creationId="{9DACC495-ABE4-3945-A59C-27DE23B5A4AF}"/>
          </ac:spMkLst>
        </pc:spChg>
        <pc:spChg chg="add mod">
          <ac:chgData name="Monique Fok" userId="a184631f-937a-43b8-b784-25dda10138e2" providerId="ADAL" clId="{D1FF8E6E-DFAB-564C-B278-4134B08C6879}" dt="2022-03-09T13:07:01.437" v="104" actId="255"/>
          <ac:spMkLst>
            <pc:docMk/>
            <pc:sldMk cId="3081169650" sldId="12540248"/>
            <ac:spMk id="85" creationId="{EC4DB673-1EEF-6443-B57D-2FB812C8368D}"/>
          </ac:spMkLst>
        </pc:spChg>
        <pc:spChg chg="add mod">
          <ac:chgData name="Monique Fok" userId="a184631f-937a-43b8-b784-25dda10138e2" providerId="ADAL" clId="{D1FF8E6E-DFAB-564C-B278-4134B08C6879}" dt="2022-03-09T13:08:21.850" v="118" actId="12"/>
          <ac:spMkLst>
            <pc:docMk/>
            <pc:sldMk cId="3081169650" sldId="12540248"/>
            <ac:spMk id="86" creationId="{E1D3AF2E-707D-864F-B80A-2C601FDB44E0}"/>
          </ac:spMkLst>
        </pc:spChg>
        <pc:spChg chg="add del mod">
          <ac:chgData name="Monique Fok" userId="a184631f-937a-43b8-b784-25dda10138e2" providerId="ADAL" clId="{D1FF8E6E-DFAB-564C-B278-4134B08C6879}" dt="2022-03-09T13:08:49.804" v="129" actId="478"/>
          <ac:spMkLst>
            <pc:docMk/>
            <pc:sldMk cId="3081169650" sldId="12540248"/>
            <ac:spMk id="87" creationId="{1E81CE78-60B9-494E-BAF6-4042E8456F8D}"/>
          </ac:spMkLst>
        </pc:spChg>
        <pc:spChg chg="add mod">
          <ac:chgData name="Monique Fok" userId="a184631f-937a-43b8-b784-25dda10138e2" providerId="ADAL" clId="{D1FF8E6E-DFAB-564C-B278-4134B08C6879}" dt="2022-03-09T13:12:46.228" v="149" actId="20577"/>
          <ac:spMkLst>
            <pc:docMk/>
            <pc:sldMk cId="3081169650" sldId="12540248"/>
            <ac:spMk id="88" creationId="{51DC2DEC-46C5-8F48-A18E-F4A0800637CC}"/>
          </ac:spMkLst>
        </pc:spChg>
        <pc:spChg chg="mod">
          <ac:chgData name="Monique Fok" userId="a184631f-937a-43b8-b784-25dda10138e2" providerId="ADAL" clId="{D1FF8E6E-DFAB-564C-B278-4134B08C6879}" dt="2022-03-09T13:07:01.437" v="104" actId="255"/>
          <ac:spMkLst>
            <pc:docMk/>
            <pc:sldMk cId="3081169650" sldId="12540248"/>
            <ac:spMk id="139" creationId="{CD965B28-D9C0-A241-9173-3B3548B25C8E}"/>
          </ac:spMkLst>
        </pc:spChg>
        <pc:spChg chg="mod">
          <ac:chgData name="Monique Fok" userId="a184631f-937a-43b8-b784-25dda10138e2" providerId="ADAL" clId="{D1FF8E6E-DFAB-564C-B278-4134B08C6879}" dt="2022-03-09T13:06:41.163" v="103" actId="255"/>
          <ac:spMkLst>
            <pc:docMk/>
            <pc:sldMk cId="3081169650" sldId="12540248"/>
            <ac:spMk id="141" creationId="{8223A761-9DDC-B049-9C86-078005BB5C19}"/>
          </ac:spMkLst>
        </pc:spChg>
        <pc:spChg chg="mod">
          <ac:chgData name="Monique Fok" userId="a184631f-937a-43b8-b784-25dda10138e2" providerId="ADAL" clId="{D1FF8E6E-DFAB-564C-B278-4134B08C6879}" dt="2022-03-09T13:06:41.163" v="103" actId="255"/>
          <ac:spMkLst>
            <pc:docMk/>
            <pc:sldMk cId="3081169650" sldId="12540248"/>
            <ac:spMk id="142" creationId="{A0B287D0-281D-9142-9626-D0CFD2B200AA}"/>
          </ac:spMkLst>
        </pc:spChg>
        <pc:spChg chg="mod">
          <ac:chgData name="Monique Fok" userId="a184631f-937a-43b8-b784-25dda10138e2" providerId="ADAL" clId="{D1FF8E6E-DFAB-564C-B278-4134B08C6879}" dt="2022-03-09T13:06:41.163" v="103" actId="255"/>
          <ac:spMkLst>
            <pc:docMk/>
            <pc:sldMk cId="3081169650" sldId="12540248"/>
            <ac:spMk id="143" creationId="{8487C242-7B4B-584C-9648-CB5C517A25D6}"/>
          </ac:spMkLst>
        </pc:spChg>
        <pc:spChg chg="mod">
          <ac:chgData name="Monique Fok" userId="a184631f-937a-43b8-b784-25dda10138e2" providerId="ADAL" clId="{D1FF8E6E-DFAB-564C-B278-4134B08C6879}" dt="2022-03-09T13:06:41.163" v="103" actId="255"/>
          <ac:spMkLst>
            <pc:docMk/>
            <pc:sldMk cId="3081169650" sldId="12540248"/>
            <ac:spMk id="144" creationId="{39CFD00C-4D4E-FF44-A82A-F2EE50ECE7C9}"/>
          </ac:spMkLst>
        </pc:spChg>
        <pc:spChg chg="mod">
          <ac:chgData name="Monique Fok" userId="a184631f-937a-43b8-b784-25dda10138e2" providerId="ADAL" clId="{D1FF8E6E-DFAB-564C-B278-4134B08C6879}" dt="2022-03-09T13:06:41.163" v="103" actId="255"/>
          <ac:spMkLst>
            <pc:docMk/>
            <pc:sldMk cId="3081169650" sldId="12540248"/>
            <ac:spMk id="145" creationId="{37B34F89-6B41-104E-BE09-D58EE232310C}"/>
          </ac:spMkLst>
        </pc:spChg>
        <pc:spChg chg="mod">
          <ac:chgData name="Monique Fok" userId="a184631f-937a-43b8-b784-25dda10138e2" providerId="ADAL" clId="{D1FF8E6E-DFAB-564C-B278-4134B08C6879}" dt="2022-03-09T13:06:41.163" v="103" actId="255"/>
          <ac:spMkLst>
            <pc:docMk/>
            <pc:sldMk cId="3081169650" sldId="12540248"/>
            <ac:spMk id="146" creationId="{7E05D548-A869-CD41-B15D-C803D0D23912}"/>
          </ac:spMkLst>
        </pc:spChg>
        <pc:spChg chg="mod">
          <ac:chgData name="Monique Fok" userId="a184631f-937a-43b8-b784-25dda10138e2" providerId="ADAL" clId="{D1FF8E6E-DFAB-564C-B278-4134B08C6879}" dt="2022-03-09T13:06:41.163" v="103" actId="255"/>
          <ac:spMkLst>
            <pc:docMk/>
            <pc:sldMk cId="3081169650" sldId="12540248"/>
            <ac:spMk id="147" creationId="{D7A3237A-86F9-3242-9656-1ADB5C1ACA04}"/>
          </ac:spMkLst>
        </pc:spChg>
        <pc:spChg chg="mod">
          <ac:chgData name="Monique Fok" userId="a184631f-937a-43b8-b784-25dda10138e2" providerId="ADAL" clId="{D1FF8E6E-DFAB-564C-B278-4134B08C6879}" dt="2022-03-09T13:06:32.359" v="99" actId="255"/>
          <ac:spMkLst>
            <pc:docMk/>
            <pc:sldMk cId="3081169650" sldId="12540248"/>
            <ac:spMk id="150" creationId="{947A0A28-2D1D-6940-B0EB-1F26808830A5}"/>
          </ac:spMkLst>
        </pc:spChg>
        <pc:spChg chg="mod">
          <ac:chgData name="Monique Fok" userId="a184631f-937a-43b8-b784-25dda10138e2" providerId="ADAL" clId="{D1FF8E6E-DFAB-564C-B278-4134B08C6879}" dt="2022-03-09T13:06:32.359" v="99" actId="255"/>
          <ac:spMkLst>
            <pc:docMk/>
            <pc:sldMk cId="3081169650" sldId="12540248"/>
            <ac:spMk id="151" creationId="{798A05A2-365E-364F-93B3-4EC6789C1DD1}"/>
          </ac:spMkLst>
        </pc:spChg>
        <pc:picChg chg="mod">
          <ac:chgData name="Monique Fok" userId="a184631f-937a-43b8-b784-25dda10138e2" providerId="ADAL" clId="{D1FF8E6E-DFAB-564C-B278-4134B08C6879}" dt="2022-03-09T13:00:48.481" v="18" actId="14100"/>
          <ac:picMkLst>
            <pc:docMk/>
            <pc:sldMk cId="3081169650" sldId="12540248"/>
            <ac:picMk id="7" creationId="{7F72D3B7-9CD7-2440-8F6C-084CE5F93FA7}"/>
          </ac:picMkLst>
        </pc:picChg>
        <pc:picChg chg="add mod">
          <ac:chgData name="Monique Fok" userId="a184631f-937a-43b8-b784-25dda10138e2" providerId="ADAL" clId="{D1FF8E6E-DFAB-564C-B278-4134B08C6879}" dt="2022-03-09T13:00:39.988" v="15" actId="1076"/>
          <ac:picMkLst>
            <pc:docMk/>
            <pc:sldMk cId="3081169650" sldId="12540248"/>
            <ac:picMk id="45" creationId="{31576E5E-3B66-EF45-B3C6-4E6D697B74BF}"/>
          </ac:picMkLst>
        </pc:picChg>
        <pc:picChg chg="add mod">
          <ac:chgData name="Monique Fok" userId="a184631f-937a-43b8-b784-25dda10138e2" providerId="ADAL" clId="{D1FF8E6E-DFAB-564C-B278-4134B08C6879}" dt="2022-03-09T13:01:24.539" v="32" actId="1076"/>
          <ac:picMkLst>
            <pc:docMk/>
            <pc:sldMk cId="3081169650" sldId="12540248"/>
            <ac:picMk id="49" creationId="{678B9322-1441-964E-A0DD-77695F1E6019}"/>
          </ac:picMkLst>
        </pc:picChg>
        <pc:picChg chg="add mod">
          <ac:chgData name="Monique Fok" userId="a184631f-937a-43b8-b784-25dda10138e2" providerId="ADAL" clId="{D1FF8E6E-DFAB-564C-B278-4134B08C6879}" dt="2022-03-09T13:03:05.134" v="58" actId="12789"/>
          <ac:picMkLst>
            <pc:docMk/>
            <pc:sldMk cId="3081169650" sldId="12540248"/>
            <ac:picMk id="51" creationId="{F9780B5E-6E3F-7D40-AF3C-E80B50A20666}"/>
          </ac:picMkLst>
        </pc:picChg>
        <pc:picChg chg="add mod">
          <ac:chgData name="Monique Fok" userId="a184631f-937a-43b8-b784-25dda10138e2" providerId="ADAL" clId="{D1FF8E6E-DFAB-564C-B278-4134B08C6879}" dt="2022-03-09T13:03:05.134" v="58" actId="12789"/>
          <ac:picMkLst>
            <pc:docMk/>
            <pc:sldMk cId="3081169650" sldId="12540248"/>
            <ac:picMk id="52" creationId="{66E4B016-BE5F-C84F-817A-E8B77EA40BF8}"/>
          </ac:picMkLst>
        </pc:picChg>
        <pc:picChg chg="add mod">
          <ac:chgData name="Monique Fok" userId="a184631f-937a-43b8-b784-25dda10138e2" providerId="ADAL" clId="{D1FF8E6E-DFAB-564C-B278-4134B08C6879}" dt="2022-03-09T13:03:05.134" v="58" actId="12789"/>
          <ac:picMkLst>
            <pc:docMk/>
            <pc:sldMk cId="3081169650" sldId="12540248"/>
            <ac:picMk id="53" creationId="{16441532-CD26-6949-A672-3CF436015CCE}"/>
          </ac:picMkLst>
        </pc:picChg>
        <pc:picChg chg="add mod">
          <ac:chgData name="Monique Fok" userId="a184631f-937a-43b8-b784-25dda10138e2" providerId="ADAL" clId="{D1FF8E6E-DFAB-564C-B278-4134B08C6879}" dt="2022-03-09T13:03:05.134" v="58" actId="12789"/>
          <ac:picMkLst>
            <pc:docMk/>
            <pc:sldMk cId="3081169650" sldId="12540248"/>
            <ac:picMk id="54" creationId="{9D67AAAC-3F98-2340-AA00-AF57B2060617}"/>
          </ac:picMkLst>
        </pc:picChg>
        <pc:picChg chg="add mod">
          <ac:chgData name="Monique Fok" userId="a184631f-937a-43b8-b784-25dda10138e2" providerId="ADAL" clId="{D1FF8E6E-DFAB-564C-B278-4134B08C6879}" dt="2022-03-09T13:03:05.134" v="58" actId="12789"/>
          <ac:picMkLst>
            <pc:docMk/>
            <pc:sldMk cId="3081169650" sldId="12540248"/>
            <ac:picMk id="64" creationId="{74D5C858-40EE-A748-B606-FBBAFC3DB2BD}"/>
          </ac:picMkLst>
        </pc:picChg>
        <pc:picChg chg="add mod">
          <ac:chgData name="Monique Fok" userId="a184631f-937a-43b8-b784-25dda10138e2" providerId="ADAL" clId="{D1FF8E6E-DFAB-564C-B278-4134B08C6879}" dt="2022-03-09T13:03:05.134" v="58" actId="12789"/>
          <ac:picMkLst>
            <pc:docMk/>
            <pc:sldMk cId="3081169650" sldId="12540248"/>
            <ac:picMk id="65" creationId="{467D89BB-8BD9-BB4A-8166-D42C787854E9}"/>
          </ac:picMkLst>
        </pc:picChg>
        <pc:picChg chg="add mod">
          <ac:chgData name="Monique Fok" userId="a184631f-937a-43b8-b784-25dda10138e2" providerId="ADAL" clId="{D1FF8E6E-DFAB-564C-B278-4134B08C6879}" dt="2022-03-09T13:03:09.595" v="59" actId="1076"/>
          <ac:picMkLst>
            <pc:docMk/>
            <pc:sldMk cId="3081169650" sldId="12540248"/>
            <ac:picMk id="66" creationId="{478DE29E-5FD4-B044-B46A-DB7231DE7B8E}"/>
          </ac:picMkLst>
        </pc:picChg>
        <pc:picChg chg="mod">
          <ac:chgData name="Monique Fok" userId="a184631f-937a-43b8-b784-25dda10138e2" providerId="ADAL" clId="{D1FF8E6E-DFAB-564C-B278-4134B08C6879}" dt="2022-03-09T13:00:50.620" v="19" actId="14100"/>
          <ac:picMkLst>
            <pc:docMk/>
            <pc:sldMk cId="3081169650" sldId="12540248"/>
            <ac:picMk id="149" creationId="{A7D32C50-0E37-FD43-8ADD-A613A124611D}"/>
          </ac:picMkLst>
        </pc:picChg>
        <pc:picChg chg="mod">
          <ac:chgData name="Monique Fok" userId="a184631f-937a-43b8-b784-25dda10138e2" providerId="ADAL" clId="{D1FF8E6E-DFAB-564C-B278-4134B08C6879}" dt="2022-03-09T13:00:43.821" v="17" actId="14100"/>
          <ac:picMkLst>
            <pc:docMk/>
            <pc:sldMk cId="3081169650" sldId="12540248"/>
            <ac:picMk id="153" creationId="{C01CCA18-0A5A-AE46-AC03-013D60D0257E}"/>
          </ac:picMkLst>
        </pc:picChg>
        <pc:picChg chg="mod">
          <ac:chgData name="Monique Fok" userId="a184631f-937a-43b8-b784-25dda10138e2" providerId="ADAL" clId="{D1FF8E6E-DFAB-564C-B278-4134B08C6879}" dt="2022-03-09T13:00:41.921" v="16" actId="14100"/>
          <ac:picMkLst>
            <pc:docMk/>
            <pc:sldMk cId="3081169650" sldId="12540248"/>
            <ac:picMk id="222" creationId="{4D008A15-1440-8846-820E-5DBB1D57EB81}"/>
          </ac:picMkLst>
        </pc:picChg>
        <pc:picChg chg="mod">
          <ac:chgData name="Monique Fok" userId="a184631f-937a-43b8-b784-25dda10138e2" providerId="ADAL" clId="{D1FF8E6E-DFAB-564C-B278-4134B08C6879}" dt="2022-03-09T13:00:36.231" v="13" actId="14100"/>
          <ac:picMkLst>
            <pc:docMk/>
            <pc:sldMk cId="3081169650" sldId="12540248"/>
            <ac:picMk id="224" creationId="{183FEA74-F658-864D-A550-B785F63F13A2}"/>
          </ac:picMkLst>
        </pc:picChg>
        <pc:picChg chg="del">
          <ac:chgData name="Monique Fok" userId="a184631f-937a-43b8-b784-25dda10138e2" providerId="ADAL" clId="{D1FF8E6E-DFAB-564C-B278-4134B08C6879}" dt="2022-03-09T13:01:15.605" v="26" actId="478"/>
          <ac:picMkLst>
            <pc:docMk/>
            <pc:sldMk cId="3081169650" sldId="12540248"/>
            <ac:picMk id="225" creationId="{98CE8F5C-4D71-0541-A96F-450B72792E70}"/>
          </ac:picMkLst>
        </pc:picChg>
        <pc:picChg chg="mod">
          <ac:chgData name="Monique Fok" userId="a184631f-937a-43b8-b784-25dda10138e2" providerId="ADAL" clId="{D1FF8E6E-DFAB-564C-B278-4134B08C6879}" dt="2022-03-09T13:01:19.299" v="28" actId="14100"/>
          <ac:picMkLst>
            <pc:docMk/>
            <pc:sldMk cId="3081169650" sldId="12540248"/>
            <ac:picMk id="226" creationId="{CE446850-DA2A-5F45-B976-2B0FDCB87272}"/>
          </ac:picMkLst>
        </pc:picChg>
        <pc:picChg chg="del">
          <ac:chgData name="Monique Fok" userId="a184631f-937a-43b8-b784-25dda10138e2" providerId="ADAL" clId="{D1FF8E6E-DFAB-564C-B278-4134B08C6879}" dt="2022-03-09T13:01:20.943" v="30" actId="478"/>
          <ac:picMkLst>
            <pc:docMk/>
            <pc:sldMk cId="3081169650" sldId="12540248"/>
            <ac:picMk id="227" creationId="{91BE4D9C-C5E2-DD4E-B136-835CFC807112}"/>
          </ac:picMkLst>
        </pc:picChg>
        <pc:picChg chg="del">
          <ac:chgData name="Monique Fok" userId="a184631f-937a-43b8-b784-25dda10138e2" providerId="ADAL" clId="{D1FF8E6E-DFAB-564C-B278-4134B08C6879}" dt="2022-03-09T13:01:20.456" v="29" actId="478"/>
          <ac:picMkLst>
            <pc:docMk/>
            <pc:sldMk cId="3081169650" sldId="12540248"/>
            <ac:picMk id="228" creationId="{7429EA4B-6A1D-314B-881E-76120A6579F8}"/>
          </ac:picMkLst>
        </pc:picChg>
      </pc:sldChg>
    </pc:docChg>
  </pc:docChgLst>
  <pc:docChgLst>
    <pc:chgData name="Monique Fok" userId="S::monique.fok@ogilvy.com::a184631f-937a-43b8-b784-25dda10138e2" providerId="AD" clId="Web-{302BD0F2-6471-77D7-D249-21402A3A0116}"/>
    <pc:docChg chg="delSld">
      <pc:chgData name="Monique Fok" userId="S::monique.fok@ogilvy.com::a184631f-937a-43b8-b784-25dda10138e2" providerId="AD" clId="Web-{302BD0F2-6471-77D7-D249-21402A3A0116}" dt="2022-03-09T13:14:50.751" v="0"/>
      <pc:docMkLst>
        <pc:docMk/>
      </pc:docMkLst>
      <pc:sldChg chg="del">
        <pc:chgData name="Monique Fok" userId="S::monique.fok@ogilvy.com::a184631f-937a-43b8-b784-25dda10138e2" providerId="AD" clId="Web-{302BD0F2-6471-77D7-D249-21402A3A0116}" dt="2022-03-09T13:14:50.751" v="0"/>
        <pc:sldMkLst>
          <pc:docMk/>
          <pc:sldMk cId="1002858311" sldId="12540240"/>
        </pc:sldMkLst>
      </pc:sldChg>
    </pc:docChg>
  </pc:docChgLst>
  <pc:docChgLst>
    <pc:chgData name="Marissa Ooi" userId="ea67cd71-6b19-4105-b23f-81c10517f949" providerId="ADAL" clId="{A4322B96-EA47-C041-B27A-F035A172C861}"/>
    <pc:docChg chg="undo redo custSel addSld delSld modSld">
      <pc:chgData name="Marissa Ooi" userId="ea67cd71-6b19-4105-b23f-81c10517f949" providerId="ADAL" clId="{A4322B96-EA47-C041-B27A-F035A172C861}" dt="2022-03-09T13:11:47.020" v="61" actId="700"/>
      <pc:docMkLst>
        <pc:docMk/>
      </pc:docMkLst>
      <pc:sldChg chg="del">
        <pc:chgData name="Marissa Ooi" userId="ea67cd71-6b19-4105-b23f-81c10517f949" providerId="ADAL" clId="{A4322B96-EA47-C041-B27A-F035A172C861}" dt="2022-03-09T13:10:55.185" v="55" actId="2696"/>
        <pc:sldMkLst>
          <pc:docMk/>
          <pc:sldMk cId="1427865167" sldId="257"/>
        </pc:sldMkLst>
      </pc:sldChg>
      <pc:sldChg chg="addSp delSp modSp mod modClrScheme chgLayout">
        <pc:chgData name="Marissa Ooi" userId="ea67cd71-6b19-4105-b23f-81c10517f949" providerId="ADAL" clId="{A4322B96-EA47-C041-B27A-F035A172C861}" dt="2022-03-09T13:09:55.493" v="37" actId="12"/>
        <pc:sldMkLst>
          <pc:docMk/>
          <pc:sldMk cId="3577745140" sldId="12540241"/>
        </pc:sldMkLst>
        <pc:spChg chg="add del mod ord">
          <ac:chgData name="Marissa Ooi" userId="ea67cd71-6b19-4105-b23f-81c10517f949" providerId="ADAL" clId="{A4322B96-EA47-C041-B27A-F035A172C861}" dt="2022-03-09T13:07:55.951" v="7" actId="478"/>
          <ac:spMkLst>
            <pc:docMk/>
            <pc:sldMk cId="3577745140" sldId="12540241"/>
            <ac:spMk id="2" creationId="{8BD09223-8C82-6040-8430-58F85C9D5511}"/>
          </ac:spMkLst>
        </pc:spChg>
        <pc:spChg chg="add del mod ord">
          <ac:chgData name="Marissa Ooi" userId="ea67cd71-6b19-4105-b23f-81c10517f949" providerId="ADAL" clId="{A4322B96-EA47-C041-B27A-F035A172C861}" dt="2022-03-09T13:08:30.767" v="13" actId="478"/>
          <ac:spMkLst>
            <pc:docMk/>
            <pc:sldMk cId="3577745140" sldId="12540241"/>
            <ac:spMk id="3" creationId="{1102850B-760F-FB4C-80FA-783966CC6EBC}"/>
          </ac:spMkLst>
        </pc:spChg>
        <pc:spChg chg="del">
          <ac:chgData name="Marissa Ooi" userId="ea67cd71-6b19-4105-b23f-81c10517f949" providerId="ADAL" clId="{A4322B96-EA47-C041-B27A-F035A172C861}" dt="2022-03-09T13:09:06.559" v="26" actId="478"/>
          <ac:spMkLst>
            <pc:docMk/>
            <pc:sldMk cId="3577745140" sldId="12540241"/>
            <ac:spMk id="18" creationId="{A07D7875-BEFD-AD4B-815A-2ACCEE9E5DD4}"/>
          </ac:spMkLst>
        </pc:spChg>
        <pc:spChg chg="mod ord">
          <ac:chgData name="Marissa Ooi" userId="ea67cd71-6b19-4105-b23f-81c10517f949" providerId="ADAL" clId="{A4322B96-EA47-C041-B27A-F035A172C861}" dt="2022-03-09T13:07:44.514" v="4" actId="20577"/>
          <ac:spMkLst>
            <pc:docMk/>
            <pc:sldMk cId="3577745140" sldId="12540241"/>
            <ac:spMk id="25" creationId="{8C31BDCB-52DC-3A46-AB52-6F2A69F98454}"/>
          </ac:spMkLst>
        </pc:spChg>
        <pc:spChg chg="mod">
          <ac:chgData name="Marissa Ooi" userId="ea67cd71-6b19-4105-b23f-81c10517f949" providerId="ADAL" clId="{A4322B96-EA47-C041-B27A-F035A172C861}" dt="2022-03-09T13:09:28.990" v="34" actId="207"/>
          <ac:spMkLst>
            <pc:docMk/>
            <pc:sldMk cId="3577745140" sldId="12540241"/>
            <ac:spMk id="26" creationId="{FA38FB7B-DE89-074A-B2A0-7D14CE84A5E6}"/>
          </ac:spMkLst>
        </pc:spChg>
        <pc:spChg chg="mod">
          <ac:chgData name="Marissa Ooi" userId="ea67cd71-6b19-4105-b23f-81c10517f949" providerId="ADAL" clId="{A4322B96-EA47-C041-B27A-F035A172C861}" dt="2022-03-09T13:08:37.689" v="15" actId="207"/>
          <ac:spMkLst>
            <pc:docMk/>
            <pc:sldMk cId="3577745140" sldId="12540241"/>
            <ac:spMk id="27" creationId="{12577451-C7BE-334A-87C2-5C8CD35A3187}"/>
          </ac:spMkLst>
        </pc:spChg>
        <pc:spChg chg="mod">
          <ac:chgData name="Marissa Ooi" userId="ea67cd71-6b19-4105-b23f-81c10517f949" providerId="ADAL" clId="{A4322B96-EA47-C041-B27A-F035A172C861}" dt="2022-03-09T13:08:58.156" v="22" actId="1076"/>
          <ac:spMkLst>
            <pc:docMk/>
            <pc:sldMk cId="3577745140" sldId="12540241"/>
            <ac:spMk id="28" creationId="{DC71E36D-DCC2-7648-9C9B-7F8F4021BC26}"/>
          </ac:spMkLst>
        </pc:spChg>
        <pc:spChg chg="del">
          <ac:chgData name="Marissa Ooi" userId="ea67cd71-6b19-4105-b23f-81c10517f949" providerId="ADAL" clId="{A4322B96-EA47-C041-B27A-F035A172C861}" dt="2022-03-09T13:09:12.478" v="27" actId="478"/>
          <ac:spMkLst>
            <pc:docMk/>
            <pc:sldMk cId="3577745140" sldId="12540241"/>
            <ac:spMk id="29" creationId="{AAADB341-C7DD-3C45-B984-7B0660F344D1}"/>
          </ac:spMkLst>
        </pc:spChg>
        <pc:spChg chg="mod">
          <ac:chgData name="Marissa Ooi" userId="ea67cd71-6b19-4105-b23f-81c10517f949" providerId="ADAL" clId="{A4322B96-EA47-C041-B27A-F035A172C861}" dt="2022-03-09T13:09:55.493" v="37" actId="12"/>
          <ac:spMkLst>
            <pc:docMk/>
            <pc:sldMk cId="3577745140" sldId="12540241"/>
            <ac:spMk id="30" creationId="{0E10950C-B487-6245-B4D1-43AC0332D5F5}"/>
          </ac:spMkLst>
        </pc:spChg>
        <pc:spChg chg="mod">
          <ac:chgData name="Marissa Ooi" userId="ea67cd71-6b19-4105-b23f-81c10517f949" providerId="ADAL" clId="{A4322B96-EA47-C041-B27A-F035A172C861}" dt="2022-03-09T13:09:55.493" v="37" actId="12"/>
          <ac:spMkLst>
            <pc:docMk/>
            <pc:sldMk cId="3577745140" sldId="12540241"/>
            <ac:spMk id="31" creationId="{B7DC1C24-BA85-D94C-AD63-67ED061CFD48}"/>
          </ac:spMkLst>
        </pc:spChg>
        <pc:spChg chg="mod">
          <ac:chgData name="Marissa Ooi" userId="ea67cd71-6b19-4105-b23f-81c10517f949" providerId="ADAL" clId="{A4322B96-EA47-C041-B27A-F035A172C861}" dt="2022-03-09T13:09:55.493" v="37" actId="12"/>
          <ac:spMkLst>
            <pc:docMk/>
            <pc:sldMk cId="3577745140" sldId="12540241"/>
            <ac:spMk id="32" creationId="{11C7E636-13A3-C443-AE79-A0BAD1E83B96}"/>
          </ac:spMkLst>
        </pc:spChg>
        <pc:spChg chg="add mod">
          <ac:chgData name="Marissa Ooi" userId="ea67cd71-6b19-4105-b23f-81c10517f949" providerId="ADAL" clId="{A4322B96-EA47-C041-B27A-F035A172C861}" dt="2022-03-09T13:09:20.158" v="32" actId="20577"/>
          <ac:spMkLst>
            <pc:docMk/>
            <pc:sldMk cId="3577745140" sldId="12540241"/>
            <ac:spMk id="36" creationId="{66D155A2-0D92-FF45-A877-64FF8AA89262}"/>
          </ac:spMkLst>
        </pc:spChg>
        <pc:grpChg chg="del">
          <ac:chgData name="Marissa Ooi" userId="ea67cd71-6b19-4105-b23f-81c10517f949" providerId="ADAL" clId="{A4322B96-EA47-C041-B27A-F035A172C861}" dt="2022-03-09T13:08:41.011" v="16" actId="478"/>
          <ac:grpSpMkLst>
            <pc:docMk/>
            <pc:sldMk cId="3577745140" sldId="12540241"/>
            <ac:grpSpMk id="19" creationId="{9A2EF448-9C00-8B46-AF67-99C41393D764}"/>
          </ac:grpSpMkLst>
        </pc:grpChg>
        <pc:grpChg chg="del">
          <ac:chgData name="Marissa Ooi" userId="ea67cd71-6b19-4105-b23f-81c10517f949" providerId="ADAL" clId="{A4322B96-EA47-C041-B27A-F035A172C861}" dt="2022-03-09T13:08:35.479" v="14" actId="478"/>
          <ac:grpSpMkLst>
            <pc:docMk/>
            <pc:sldMk cId="3577745140" sldId="12540241"/>
            <ac:grpSpMk id="22" creationId="{5CDF9449-CA5C-504F-BCC2-A356D0E8BC94}"/>
          </ac:grpSpMkLst>
        </pc:grpChg>
        <pc:picChg chg="add mod">
          <ac:chgData name="Marissa Ooi" userId="ea67cd71-6b19-4105-b23f-81c10517f949" providerId="ADAL" clId="{A4322B96-EA47-C041-B27A-F035A172C861}" dt="2022-03-09T13:08:26.588" v="12" actId="167"/>
          <ac:picMkLst>
            <pc:docMk/>
            <pc:sldMk cId="3577745140" sldId="12540241"/>
            <ac:picMk id="33" creationId="{A7CDDA3A-B66B-AD4C-B372-2BC5A184DBD2}"/>
          </ac:picMkLst>
        </pc:picChg>
        <pc:picChg chg="add mod">
          <ac:chgData name="Marissa Ooi" userId="ea67cd71-6b19-4105-b23f-81c10517f949" providerId="ADAL" clId="{A4322B96-EA47-C041-B27A-F035A172C861}" dt="2022-03-09T13:08:46.508" v="19" actId="167"/>
          <ac:picMkLst>
            <pc:docMk/>
            <pc:sldMk cId="3577745140" sldId="12540241"/>
            <ac:picMk id="34" creationId="{5363C760-DE18-F749-B315-ABBC478011E5}"/>
          </ac:picMkLst>
        </pc:picChg>
        <pc:picChg chg="add mod">
          <ac:chgData name="Marissa Ooi" userId="ea67cd71-6b19-4105-b23f-81c10517f949" providerId="ADAL" clId="{A4322B96-EA47-C041-B27A-F035A172C861}" dt="2022-03-09T13:09:04.274" v="25" actId="167"/>
          <ac:picMkLst>
            <pc:docMk/>
            <pc:sldMk cId="3577745140" sldId="12540241"/>
            <ac:picMk id="35" creationId="{45CD628D-EC6D-5D48-807D-928B926CEE9A}"/>
          </ac:picMkLst>
        </pc:picChg>
      </pc:sldChg>
      <pc:sldChg chg="addSp modSp mod modClrScheme chgLayout">
        <pc:chgData name="Marissa Ooi" userId="ea67cd71-6b19-4105-b23f-81c10517f949" providerId="ADAL" clId="{A4322B96-EA47-C041-B27A-F035A172C861}" dt="2022-03-09T13:11:47.020" v="61" actId="700"/>
        <pc:sldMkLst>
          <pc:docMk/>
          <pc:sldMk cId="2821313822" sldId="12540242"/>
        </pc:sldMkLst>
        <pc:spChg chg="add mod ord">
          <ac:chgData name="Marissa Ooi" userId="ea67cd71-6b19-4105-b23f-81c10517f949" providerId="ADAL" clId="{A4322B96-EA47-C041-B27A-F035A172C861}" dt="2022-03-09T13:11:47.020" v="61" actId="700"/>
          <ac:spMkLst>
            <pc:docMk/>
            <pc:sldMk cId="2821313822" sldId="12540242"/>
            <ac:spMk id="3" creationId="{BE10DAD9-4063-4349-9E00-4D2AD9F75D4A}"/>
          </ac:spMkLst>
        </pc:spChg>
        <pc:spChg chg="add mod ord">
          <ac:chgData name="Marissa Ooi" userId="ea67cd71-6b19-4105-b23f-81c10517f949" providerId="ADAL" clId="{A4322B96-EA47-C041-B27A-F035A172C861}" dt="2022-03-09T13:11:47.020" v="61" actId="700"/>
          <ac:spMkLst>
            <pc:docMk/>
            <pc:sldMk cId="2821313822" sldId="12540242"/>
            <ac:spMk id="4" creationId="{6585E5A9-1AA3-3742-BBAC-00375F9F393E}"/>
          </ac:spMkLst>
        </pc:spChg>
        <pc:spChg chg="mod ord">
          <ac:chgData name="Marissa Ooi" userId="ea67cd71-6b19-4105-b23f-81c10517f949" providerId="ADAL" clId="{A4322B96-EA47-C041-B27A-F035A172C861}" dt="2022-03-09T13:11:47.020" v="61" actId="700"/>
          <ac:spMkLst>
            <pc:docMk/>
            <pc:sldMk cId="2821313822" sldId="12540242"/>
            <ac:spMk id="23" creationId="{B26F2D1B-88C6-2F45-8B4E-600E8B13BE8C}"/>
          </ac:spMkLst>
        </pc:spChg>
      </pc:sldChg>
      <pc:sldChg chg="addSp delSp modSp mod modClrScheme chgLayout">
        <pc:chgData name="Marissa Ooi" userId="ea67cd71-6b19-4105-b23f-81c10517f949" providerId="ADAL" clId="{A4322B96-EA47-C041-B27A-F035A172C861}" dt="2022-03-09T13:11:01.848" v="60" actId="1035"/>
        <pc:sldMkLst>
          <pc:docMk/>
          <pc:sldMk cId="3633208600" sldId="12540243"/>
        </pc:sldMkLst>
        <pc:spChg chg="add mod ord">
          <ac:chgData name="Marissa Ooi" userId="ea67cd71-6b19-4105-b23f-81c10517f949" providerId="ADAL" clId="{A4322B96-EA47-C041-B27A-F035A172C861}" dt="2022-03-09T13:11:01.848" v="60" actId="1035"/>
          <ac:spMkLst>
            <pc:docMk/>
            <pc:sldMk cId="3633208600" sldId="12540243"/>
            <ac:spMk id="2" creationId="{CBF58E9F-488C-3246-87D2-C3F6FF502BDB}"/>
          </ac:spMkLst>
        </pc:spChg>
        <pc:spChg chg="add del mod ord">
          <ac:chgData name="Marissa Ooi" userId="ea67cd71-6b19-4105-b23f-81c10517f949" providerId="ADAL" clId="{A4322B96-EA47-C041-B27A-F035A172C861}" dt="2022-03-09T13:10:25.539" v="44" actId="478"/>
          <ac:spMkLst>
            <pc:docMk/>
            <pc:sldMk cId="3633208600" sldId="12540243"/>
            <ac:spMk id="6" creationId="{C4A7A01F-D11C-CE41-9042-5A09B123CC95}"/>
          </ac:spMkLst>
        </pc:spChg>
        <pc:spChg chg="mod ord">
          <ac:chgData name="Marissa Ooi" userId="ea67cd71-6b19-4105-b23f-81c10517f949" providerId="ADAL" clId="{A4322B96-EA47-C041-B27A-F035A172C861}" dt="2022-03-09T13:10:09.990" v="38" actId="700"/>
          <ac:spMkLst>
            <pc:docMk/>
            <pc:sldMk cId="3633208600" sldId="12540243"/>
            <ac:spMk id="25" creationId="{F2924F43-F5F2-0C49-902F-FAFF86EB0A31}"/>
          </ac:spMkLst>
        </pc:spChg>
        <pc:spChg chg="del">
          <ac:chgData name="Marissa Ooi" userId="ea67cd71-6b19-4105-b23f-81c10517f949" providerId="ADAL" clId="{A4322B96-EA47-C041-B27A-F035A172C861}" dt="2022-03-09T13:10:18.425" v="39" actId="478"/>
          <ac:spMkLst>
            <pc:docMk/>
            <pc:sldMk cId="3633208600" sldId="12540243"/>
            <ac:spMk id="26" creationId="{79A96207-2D49-DA4C-9BA7-FB43539FACEB}"/>
          </ac:spMkLst>
        </pc:spChg>
        <pc:spChg chg="mod">
          <ac:chgData name="Marissa Ooi" userId="ea67cd71-6b19-4105-b23f-81c10517f949" providerId="ADAL" clId="{A4322B96-EA47-C041-B27A-F035A172C861}" dt="2022-03-09T13:10:45.166" v="53" actId="208"/>
          <ac:spMkLst>
            <pc:docMk/>
            <pc:sldMk cId="3633208600" sldId="12540243"/>
            <ac:spMk id="29" creationId="{446758A4-B5E0-3D47-9192-AD12EE7649C3}"/>
          </ac:spMkLst>
        </pc:spChg>
        <pc:grpChg chg="mod">
          <ac:chgData name="Marissa Ooi" userId="ea67cd71-6b19-4105-b23f-81c10517f949" providerId="ADAL" clId="{A4322B96-EA47-C041-B27A-F035A172C861}" dt="2022-03-09T13:10:41.950" v="52" actId="207"/>
          <ac:grpSpMkLst>
            <pc:docMk/>
            <pc:sldMk cId="3633208600" sldId="12540243"/>
            <ac:grpSpMk id="28" creationId="{9611860C-6F2E-3440-AE24-D79EB6B6C3BC}"/>
          </ac:grpSpMkLst>
        </pc:grpChg>
        <pc:cxnChg chg="mod">
          <ac:chgData name="Marissa Ooi" userId="ea67cd71-6b19-4105-b23f-81c10517f949" providerId="ADAL" clId="{A4322B96-EA47-C041-B27A-F035A172C861}" dt="2022-03-09T13:10:45.166" v="53" actId="208"/>
          <ac:cxnSpMkLst>
            <pc:docMk/>
            <pc:sldMk cId="3633208600" sldId="12540243"/>
            <ac:cxnSpMk id="30" creationId="{1B8B3B80-05EF-7F46-BF7F-22FC4148B9B7}"/>
          </ac:cxnSpMkLst>
        </pc:cxnChg>
      </pc:sldChg>
      <pc:sldChg chg="add del">
        <pc:chgData name="Marissa Ooi" userId="ea67cd71-6b19-4105-b23f-81c10517f949" providerId="ADAL" clId="{A4322B96-EA47-C041-B27A-F035A172C861}" dt="2022-03-09T12:56:05.508" v="1"/>
        <pc:sldMkLst>
          <pc:docMk/>
          <pc:sldMk cId="3081169650" sldId="12540248"/>
        </pc:sldMkLst>
      </pc:sldChg>
      <pc:sldChg chg="new">
        <pc:chgData name="Marissa Ooi" userId="ea67cd71-6b19-4105-b23f-81c10517f949" providerId="ADAL" clId="{A4322B96-EA47-C041-B27A-F035A172C861}" dt="2022-03-09T13:10:53.805" v="54" actId="680"/>
        <pc:sldMkLst>
          <pc:docMk/>
          <pc:sldMk cId="2144539411" sldId="12540249"/>
        </pc:sldMkLst>
      </pc:sldChg>
    </pc:docChg>
  </pc:docChgLst>
  <pc:docChgLst>
    <pc:chgData name="Monique Fok" userId="S::monique.fok@ogilvy.com::a184631f-937a-43b8-b784-25dda10138e2" providerId="AD" clId="Web-{BBC915BE-1603-35ED-E496-39098052D3B3}"/>
    <pc:docChg chg="modSld">
      <pc:chgData name="Monique Fok" userId="S::monique.fok@ogilvy.com::a184631f-937a-43b8-b784-25dda10138e2" providerId="AD" clId="Web-{BBC915BE-1603-35ED-E496-39098052D3B3}" dt="2022-03-09T12:57:31" v="3"/>
      <pc:docMkLst>
        <pc:docMk/>
      </pc:docMkLst>
      <pc:sldChg chg="addSp delSp modSp">
        <pc:chgData name="Monique Fok" userId="S::monique.fok@ogilvy.com::a184631f-937a-43b8-b784-25dda10138e2" providerId="AD" clId="Web-{BBC915BE-1603-35ED-E496-39098052D3B3}" dt="2022-03-09T12:57:31" v="3"/>
        <pc:sldMkLst>
          <pc:docMk/>
          <pc:sldMk cId="3081169650" sldId="12540248"/>
        </pc:sldMkLst>
        <pc:spChg chg="add del mod">
          <ac:chgData name="Monique Fok" userId="S::monique.fok@ogilvy.com::a184631f-937a-43b8-b784-25dda10138e2" providerId="AD" clId="Web-{BBC915BE-1603-35ED-E496-39098052D3B3}" dt="2022-03-09T12:57:31" v="3"/>
          <ac:spMkLst>
            <pc:docMk/>
            <pc:sldMk cId="3081169650" sldId="12540248"/>
            <ac:spMk id="4" creationId="{37D54F97-5D26-4DA8-84E9-AF57CEA76D30}"/>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3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anrope" panose="00000500000000000000" pitchFamily="2"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anrope" panose="00000500000000000000" pitchFamily="2" charset="0"/>
              </a:defRPr>
            </a:lvl1pPr>
          </a:lstStyle>
          <a:p>
            <a:fld id="{1B676BB3-47DF-274F-946C-11A8E51E1CE0}" type="datetimeFigureOut">
              <a:rPr lang="en-US" smtClean="0"/>
              <a:pPr/>
              <a:t>10/20/2022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anrope" panose="00000500000000000000" pitchFamily="2"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anrope" panose="00000500000000000000" pitchFamily="2" charset="0"/>
              </a:defRPr>
            </a:lvl1pPr>
          </a:lstStyle>
          <a:p>
            <a:fld id="{5B2BAD2D-40E3-474A-9E36-15507E0829DF}" type="slidenum">
              <a:rPr lang="en-US" smtClean="0"/>
              <a:pPr/>
              <a:t>‹#›</a:t>
            </a:fld>
            <a:endParaRPr lang="en-US" dirty="0"/>
          </a:p>
        </p:txBody>
      </p:sp>
    </p:spTree>
    <p:extLst>
      <p:ext uri="{BB962C8B-B14F-4D97-AF65-F5344CB8AC3E}">
        <p14:creationId xmlns:p14="http://schemas.microsoft.com/office/powerpoint/2010/main" val="2847322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anrope" panose="00000500000000000000" pitchFamily="2" charset="0"/>
        <a:ea typeface="+mn-ea"/>
        <a:cs typeface="+mn-cs"/>
      </a:defRPr>
    </a:lvl1pPr>
    <a:lvl2pPr marL="457200" algn="l" defTabSz="914400" rtl="0" eaLnBrk="1" latinLnBrk="0" hangingPunct="1">
      <a:defRPr sz="1200" kern="1200">
        <a:solidFill>
          <a:schemeClr val="tx1"/>
        </a:solidFill>
        <a:latin typeface="Manrope" panose="00000500000000000000" pitchFamily="2" charset="0"/>
        <a:ea typeface="+mn-ea"/>
        <a:cs typeface="+mn-cs"/>
      </a:defRPr>
    </a:lvl2pPr>
    <a:lvl3pPr marL="914400" algn="l" defTabSz="914400" rtl="0" eaLnBrk="1" latinLnBrk="0" hangingPunct="1">
      <a:defRPr sz="1200" kern="1200">
        <a:solidFill>
          <a:schemeClr val="tx1"/>
        </a:solidFill>
        <a:latin typeface="Manrope" panose="00000500000000000000" pitchFamily="2" charset="0"/>
        <a:ea typeface="+mn-ea"/>
        <a:cs typeface="+mn-cs"/>
      </a:defRPr>
    </a:lvl3pPr>
    <a:lvl4pPr marL="1371600" algn="l" defTabSz="914400" rtl="0" eaLnBrk="1" latinLnBrk="0" hangingPunct="1">
      <a:defRPr sz="1200" kern="1200">
        <a:solidFill>
          <a:schemeClr val="tx1"/>
        </a:solidFill>
        <a:latin typeface="Manrope" panose="00000500000000000000" pitchFamily="2" charset="0"/>
        <a:ea typeface="+mn-ea"/>
        <a:cs typeface="+mn-cs"/>
      </a:defRPr>
    </a:lvl4pPr>
    <a:lvl5pPr marL="1828800" algn="l" defTabSz="914400" rtl="0" eaLnBrk="1" latinLnBrk="0" hangingPunct="1">
      <a:defRPr sz="1200" kern="1200">
        <a:solidFill>
          <a:schemeClr val="tx1"/>
        </a:solidFill>
        <a:latin typeface="Manrope" panose="000005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ea typeface="方正兰亭细黑简体" panose="02000000000000000000" pitchFamily="2" charset="-122"/>
            </a:endParaRPr>
          </a:p>
        </p:txBody>
      </p:sp>
      <p:sp>
        <p:nvSpPr>
          <p:cNvPr id="4" name="灯片编号占位符 3"/>
          <p:cNvSpPr>
            <a:spLocks noGrp="1"/>
          </p:cNvSpPr>
          <p:nvPr>
            <p:ph type="sldNum" sz="quarter" idx="10"/>
          </p:nvPr>
        </p:nvSpPr>
        <p:spPr/>
        <p:txBody>
          <a:bodyPr/>
          <a:lstStyle/>
          <a:p>
            <a:fld id="{DE7C4B8C-3D91-8548-A49F-AAE0019DFD57}" type="slidenum">
              <a:rPr lang="en-US" smtClean="0"/>
              <a:t>2</a:t>
            </a:fld>
            <a:endParaRPr lang="en-US"/>
          </a:p>
        </p:txBody>
      </p:sp>
    </p:spTree>
    <p:extLst>
      <p:ext uri="{BB962C8B-B14F-4D97-AF65-F5344CB8AC3E}">
        <p14:creationId xmlns:p14="http://schemas.microsoft.com/office/powerpoint/2010/main" val="1772889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纟</a:t>
            </a:r>
          </a:p>
        </p:txBody>
      </p:sp>
      <p:sp>
        <p:nvSpPr>
          <p:cNvPr id="4" name="灯片编号占位符 3"/>
          <p:cNvSpPr>
            <a:spLocks noGrp="1"/>
          </p:cNvSpPr>
          <p:nvPr>
            <p:ph type="sldNum" sz="quarter" idx="10"/>
          </p:nvPr>
        </p:nvSpPr>
        <p:spPr/>
        <p:txBody>
          <a:bodyPr/>
          <a:lstStyle/>
          <a:p>
            <a:fld id="{DE7C4B8C-3D91-8548-A49F-AAE0019DFD57}" type="slidenum">
              <a:rPr lang="en-US" smtClean="0"/>
              <a:t>3</a:t>
            </a:fld>
            <a:endParaRPr lang="en-US"/>
          </a:p>
        </p:txBody>
      </p:sp>
    </p:spTree>
    <p:extLst>
      <p:ext uri="{BB962C8B-B14F-4D97-AF65-F5344CB8AC3E}">
        <p14:creationId xmlns:p14="http://schemas.microsoft.com/office/powerpoint/2010/main" val="4263758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C4B8C-3D91-8548-A49F-AAE0019DFD57}" type="slidenum">
              <a:rPr lang="en-US" smtClean="0"/>
              <a:t>6</a:t>
            </a:fld>
            <a:endParaRPr lang="en-US"/>
          </a:p>
        </p:txBody>
      </p:sp>
    </p:spTree>
    <p:extLst>
      <p:ext uri="{BB962C8B-B14F-4D97-AF65-F5344CB8AC3E}">
        <p14:creationId xmlns:p14="http://schemas.microsoft.com/office/powerpoint/2010/main" val="3721562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亚太流程风险国家</a:t>
            </a:r>
            <a:endParaRPr lang="zh-CN" altLang="en-US" dirty="0"/>
          </a:p>
        </p:txBody>
      </p:sp>
      <p:sp>
        <p:nvSpPr>
          <p:cNvPr id="4" name="灯片编号占位符 3"/>
          <p:cNvSpPr>
            <a:spLocks noGrp="1"/>
          </p:cNvSpPr>
          <p:nvPr>
            <p:ph type="sldNum" sz="quarter" idx="10"/>
          </p:nvPr>
        </p:nvSpPr>
        <p:spPr/>
        <p:txBody>
          <a:bodyPr/>
          <a:lstStyle/>
          <a:p>
            <a:fld id="{5B2BAD2D-40E3-474A-9E36-15507E0829DF}" type="slidenum">
              <a:rPr lang="en-US" smtClean="0"/>
              <a:pPr/>
              <a:t>7</a:t>
            </a:fld>
            <a:endParaRPr lang="en-US" dirty="0"/>
          </a:p>
        </p:txBody>
      </p:sp>
    </p:spTree>
    <p:extLst>
      <p:ext uri="{BB962C8B-B14F-4D97-AF65-F5344CB8AC3E}">
        <p14:creationId xmlns:p14="http://schemas.microsoft.com/office/powerpoint/2010/main" val="2391585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2BAD2D-40E3-474A-9E36-15507E0829DF}" type="slidenum">
              <a:rPr lang="en-US" smtClean="0"/>
              <a:pPr/>
              <a:t>11</a:t>
            </a:fld>
            <a:endParaRPr lang="en-US" dirty="0"/>
          </a:p>
        </p:txBody>
      </p:sp>
    </p:spTree>
    <p:extLst>
      <p:ext uri="{BB962C8B-B14F-4D97-AF65-F5344CB8AC3E}">
        <p14:creationId xmlns:p14="http://schemas.microsoft.com/office/powerpoint/2010/main" val="30748955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3.png"/><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3.pn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5.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5.png"/><Relationship Id="rId4" Type="http://schemas.openxmlformats.org/officeDocument/2006/relationships/image" Target="../media/image11.png"/><Relationship Id="rId9" Type="http://schemas.openxmlformats.org/officeDocument/2006/relationships/image" Target="../media/image17.sv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5.png"/><Relationship Id="rId11" Type="http://schemas.openxmlformats.org/officeDocument/2006/relationships/image" Target="../media/image5.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png"/><Relationship Id="rId9" Type="http://schemas.openxmlformats.org/officeDocument/2006/relationships/image" Target="../media/image1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27.png"/><Relationship Id="rId4" Type="http://schemas.openxmlformats.org/officeDocument/2006/relationships/image" Target="../media/image2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xmlns="" id="{7B6A1DFE-35B6-4A61-821D-837B206410D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7721" b="17721"/>
          <a:stretch/>
        </p:blipFill>
        <p:spPr>
          <a:xfrm>
            <a:off x="0" y="0"/>
            <a:ext cx="12192000" cy="6858000"/>
          </a:xfrm>
          <a:prstGeom prst="rect">
            <a:avLst/>
          </a:prstGeom>
        </p:spPr>
      </p:pic>
      <p:pic>
        <p:nvPicPr>
          <p:cNvPr id="6" name="Graphic 5">
            <a:extLst>
              <a:ext uri="{FF2B5EF4-FFF2-40B4-BE49-F238E27FC236}">
                <a16:creationId xmlns:a16="http://schemas.microsoft.com/office/drawing/2014/main" xmlns="" id="{10AE87FF-845C-4740-9C19-2AB9923DD122}"/>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4605337" y="2254984"/>
            <a:ext cx="2981325" cy="1362075"/>
          </a:xfrm>
          <a:prstGeom prst="rect">
            <a:avLst/>
          </a:prstGeom>
          <a:effectLst>
            <a:outerShdw blurRad="101600" dist="63500" dir="5400000" algn="ctr" rotWithShape="0">
              <a:schemeClr val="tx1">
                <a:lumMod val="75000"/>
                <a:lumOff val="25000"/>
                <a:alpha val="10000"/>
              </a:schemeClr>
            </a:outerShdw>
          </a:effectLst>
        </p:spPr>
      </p:pic>
      <p:pic>
        <p:nvPicPr>
          <p:cNvPr id="7" name="Graphic 6">
            <a:extLst>
              <a:ext uri="{FF2B5EF4-FFF2-40B4-BE49-F238E27FC236}">
                <a16:creationId xmlns:a16="http://schemas.microsoft.com/office/drawing/2014/main" xmlns="" id="{7F751F6E-5FA7-487B-8C60-984C77E76094}"/>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2743200" y="4096793"/>
            <a:ext cx="6705600" cy="342900"/>
          </a:xfrm>
          <a:prstGeom prst="rect">
            <a:avLst/>
          </a:prstGeom>
          <a:effectLst>
            <a:outerShdw blurRad="101600" dist="63500" dir="5400000" algn="ctr" rotWithShape="0">
              <a:schemeClr val="tx1">
                <a:lumMod val="75000"/>
                <a:lumOff val="25000"/>
                <a:alpha val="10000"/>
              </a:schemeClr>
            </a:outerShdw>
          </a:effectLst>
        </p:spPr>
      </p:pic>
    </p:spTree>
    <p:extLst>
      <p:ext uri="{BB962C8B-B14F-4D97-AF65-F5344CB8AC3E}">
        <p14:creationId xmlns:p14="http://schemas.microsoft.com/office/powerpoint/2010/main" val="1034953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xmlns="" id="{E486F9B4-8066-4D49-BF12-A005CEF7E36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495" t="13383" b="112"/>
          <a:stretch/>
        </p:blipFill>
        <p:spPr>
          <a:xfrm>
            <a:off x="0" y="0"/>
            <a:ext cx="12192000" cy="6858000"/>
          </a:xfrm>
          <a:prstGeom prst="rect">
            <a:avLst/>
          </a:prstGeom>
        </p:spPr>
      </p:pic>
      <p:pic>
        <p:nvPicPr>
          <p:cNvPr id="6" name="Graphic 5">
            <a:extLst>
              <a:ext uri="{FF2B5EF4-FFF2-40B4-BE49-F238E27FC236}">
                <a16:creationId xmlns:a16="http://schemas.microsoft.com/office/drawing/2014/main" xmlns="" id="{8D3C1E5E-ED76-46F7-9148-56B8A2455708}"/>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4605337" y="2254984"/>
            <a:ext cx="2981325" cy="1362075"/>
          </a:xfrm>
          <a:prstGeom prst="rect">
            <a:avLst/>
          </a:prstGeom>
          <a:effectLst>
            <a:outerShdw blurRad="101600" dist="63500" dir="5400000" algn="ctr" rotWithShape="0">
              <a:schemeClr val="tx1">
                <a:lumMod val="75000"/>
                <a:lumOff val="25000"/>
                <a:alpha val="10000"/>
              </a:schemeClr>
            </a:outerShdw>
          </a:effectLst>
        </p:spPr>
      </p:pic>
      <p:pic>
        <p:nvPicPr>
          <p:cNvPr id="11" name="Graphic 10">
            <a:extLst>
              <a:ext uri="{FF2B5EF4-FFF2-40B4-BE49-F238E27FC236}">
                <a16:creationId xmlns:a16="http://schemas.microsoft.com/office/drawing/2014/main" xmlns="" id="{C98450E2-CAD1-4DC1-A054-A99DE1038760}"/>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2743200" y="4096793"/>
            <a:ext cx="6705600" cy="342900"/>
          </a:xfrm>
          <a:prstGeom prst="rect">
            <a:avLst/>
          </a:prstGeom>
          <a:effectLst>
            <a:outerShdw blurRad="101600" dist="63500" dir="5400000" algn="ctr" rotWithShape="0">
              <a:schemeClr val="tx1">
                <a:lumMod val="75000"/>
                <a:lumOff val="25000"/>
                <a:alpha val="10000"/>
              </a:schemeClr>
            </a:outerShdw>
          </a:effectLst>
        </p:spPr>
      </p:pic>
    </p:spTree>
    <p:extLst>
      <p:ext uri="{BB962C8B-B14F-4D97-AF65-F5344CB8AC3E}">
        <p14:creationId xmlns:p14="http://schemas.microsoft.com/office/powerpoint/2010/main" val="1014034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3" name="Picture 2" descr="A picture containing candle, blur&#10;&#10;Description automatically generated">
            <a:extLst>
              <a:ext uri="{FF2B5EF4-FFF2-40B4-BE49-F238E27FC236}">
                <a16:creationId xmlns:a16="http://schemas.microsoft.com/office/drawing/2014/main" xmlns="" id="{07D09953-0216-42EE-83A3-189E856A0BB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8985" t="26345" r="2641" b="5210"/>
          <a:stretch/>
        </p:blipFill>
        <p:spPr>
          <a:xfrm>
            <a:off x="1" y="1"/>
            <a:ext cx="12192000" cy="6865154"/>
          </a:xfrm>
          <a:prstGeom prst="rect">
            <a:avLst/>
          </a:prstGeom>
        </p:spPr>
      </p:pic>
      <p:sp>
        <p:nvSpPr>
          <p:cNvPr id="8" name="Text Placeholder 14">
            <a:extLst>
              <a:ext uri="{FF2B5EF4-FFF2-40B4-BE49-F238E27FC236}">
                <a16:creationId xmlns:a16="http://schemas.microsoft.com/office/drawing/2014/main" xmlns="" id="{A9694533-BE2E-46BF-B5A7-A100A21BF4C9}"/>
              </a:ext>
            </a:extLst>
          </p:cNvPr>
          <p:cNvSpPr>
            <a:spLocks noGrp="1"/>
          </p:cNvSpPr>
          <p:nvPr>
            <p:ph type="body" sz="quarter" idx="10" hasCustomPrompt="1"/>
          </p:nvPr>
        </p:nvSpPr>
        <p:spPr>
          <a:xfrm>
            <a:off x="1614296" y="3593011"/>
            <a:ext cx="8963408" cy="1349375"/>
          </a:xfrm>
          <a:prstGeom prst="rect">
            <a:avLst/>
          </a:prstGeom>
        </p:spPr>
        <p:txBody>
          <a:bodyPr anchor="t"/>
          <a:lstStyle>
            <a:lvl1pPr marL="0" indent="0" algn="ctr">
              <a:lnSpc>
                <a:spcPct val="100000"/>
              </a:lnSpc>
              <a:buFontTx/>
              <a:buNone/>
              <a:defRPr b="0" i="0">
                <a:solidFill>
                  <a:schemeClr val="bg1"/>
                </a:solidFill>
                <a:latin typeface="Manrope" pitchFamily="2" charset="0"/>
                <a:cs typeface="Huawei Sans Medium" panose="020C0503030203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Divider Slide 1</a:t>
            </a:r>
            <a:endParaRPr lang="en-US"/>
          </a:p>
        </p:txBody>
      </p:sp>
      <p:sp>
        <p:nvSpPr>
          <p:cNvPr id="9" name="Text Placeholder 14">
            <a:extLst>
              <a:ext uri="{FF2B5EF4-FFF2-40B4-BE49-F238E27FC236}">
                <a16:creationId xmlns:a16="http://schemas.microsoft.com/office/drawing/2014/main" xmlns="" id="{A623266F-CA96-4A71-AFA8-65056A3424B5}"/>
              </a:ext>
            </a:extLst>
          </p:cNvPr>
          <p:cNvSpPr>
            <a:spLocks noGrp="1"/>
          </p:cNvSpPr>
          <p:nvPr>
            <p:ph type="body" sz="quarter" idx="20" hasCustomPrompt="1"/>
          </p:nvPr>
        </p:nvSpPr>
        <p:spPr>
          <a:xfrm>
            <a:off x="5504493" y="2699279"/>
            <a:ext cx="1183014" cy="674687"/>
          </a:xfrm>
          <a:prstGeom prst="rect">
            <a:avLst/>
          </a:prstGeom>
        </p:spPr>
        <p:txBody>
          <a:bodyPr anchor="t"/>
          <a:lstStyle>
            <a:lvl1pPr marL="0" indent="0" algn="ctr">
              <a:lnSpc>
                <a:spcPct val="100000"/>
              </a:lnSpc>
              <a:buFontTx/>
              <a:buNone/>
              <a:defRPr sz="4000" b="1" i="0">
                <a:solidFill>
                  <a:schemeClr val="bg1"/>
                </a:solidFill>
                <a:latin typeface="Manrope" pitchFamily="2" charset="0"/>
                <a:cs typeface="Huawei Sans" panose="020C0503030203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01</a:t>
            </a:r>
            <a:endParaRPr lang="en-US"/>
          </a:p>
        </p:txBody>
      </p:sp>
      <p:pic>
        <p:nvPicPr>
          <p:cNvPr id="10" name="Picture 9" descr="A picture containing text&#10;&#10;Description automatically generated">
            <a:extLst>
              <a:ext uri="{FF2B5EF4-FFF2-40B4-BE49-F238E27FC236}">
                <a16:creationId xmlns:a16="http://schemas.microsoft.com/office/drawing/2014/main" xmlns="" id="{25AC759C-5969-4046-8DC8-94C0EBE2235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Tree>
    <p:extLst>
      <p:ext uri="{BB962C8B-B14F-4D97-AF65-F5344CB8AC3E}">
        <p14:creationId xmlns:p14="http://schemas.microsoft.com/office/powerpoint/2010/main" val="3044862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3" name="Picture 2" descr="A picture containing candle, blur&#10;&#10;Description automatically generated">
            <a:extLst>
              <a:ext uri="{FF2B5EF4-FFF2-40B4-BE49-F238E27FC236}">
                <a16:creationId xmlns:a16="http://schemas.microsoft.com/office/drawing/2014/main" xmlns="" id="{07D09953-0216-42EE-83A3-189E856A0BB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896" r="30730" b="31555"/>
          <a:stretch/>
        </p:blipFill>
        <p:spPr>
          <a:xfrm>
            <a:off x="1" y="1"/>
            <a:ext cx="12192000" cy="6865154"/>
          </a:xfrm>
          <a:prstGeom prst="rect">
            <a:avLst/>
          </a:prstGeom>
        </p:spPr>
      </p:pic>
      <p:sp>
        <p:nvSpPr>
          <p:cNvPr id="8" name="Text Placeholder 14">
            <a:extLst>
              <a:ext uri="{FF2B5EF4-FFF2-40B4-BE49-F238E27FC236}">
                <a16:creationId xmlns:a16="http://schemas.microsoft.com/office/drawing/2014/main" xmlns="" id="{A9694533-BE2E-46BF-B5A7-A100A21BF4C9}"/>
              </a:ext>
            </a:extLst>
          </p:cNvPr>
          <p:cNvSpPr>
            <a:spLocks noGrp="1"/>
          </p:cNvSpPr>
          <p:nvPr>
            <p:ph type="body" sz="quarter" idx="10" hasCustomPrompt="1"/>
          </p:nvPr>
        </p:nvSpPr>
        <p:spPr>
          <a:xfrm>
            <a:off x="1614296" y="3593011"/>
            <a:ext cx="8963408" cy="1349375"/>
          </a:xfrm>
          <a:prstGeom prst="rect">
            <a:avLst/>
          </a:prstGeom>
        </p:spPr>
        <p:txBody>
          <a:bodyPr anchor="t"/>
          <a:lstStyle>
            <a:lvl1pPr marL="0" indent="0" algn="ctr">
              <a:lnSpc>
                <a:spcPct val="100000"/>
              </a:lnSpc>
              <a:buFontTx/>
              <a:buNone/>
              <a:defRPr b="0" i="0">
                <a:solidFill>
                  <a:schemeClr val="bg1"/>
                </a:solidFill>
                <a:latin typeface="Manrope" pitchFamily="2" charset="0"/>
                <a:cs typeface="Huawei Sans Medium" panose="020C0503030203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Divider Slide 1</a:t>
            </a:r>
            <a:endParaRPr lang="en-US"/>
          </a:p>
        </p:txBody>
      </p:sp>
      <p:sp>
        <p:nvSpPr>
          <p:cNvPr id="9" name="Text Placeholder 14">
            <a:extLst>
              <a:ext uri="{FF2B5EF4-FFF2-40B4-BE49-F238E27FC236}">
                <a16:creationId xmlns:a16="http://schemas.microsoft.com/office/drawing/2014/main" xmlns="" id="{A623266F-CA96-4A71-AFA8-65056A3424B5}"/>
              </a:ext>
            </a:extLst>
          </p:cNvPr>
          <p:cNvSpPr>
            <a:spLocks noGrp="1"/>
          </p:cNvSpPr>
          <p:nvPr>
            <p:ph type="body" sz="quarter" idx="20" hasCustomPrompt="1"/>
          </p:nvPr>
        </p:nvSpPr>
        <p:spPr>
          <a:xfrm>
            <a:off x="5504493" y="2699279"/>
            <a:ext cx="1183014" cy="674687"/>
          </a:xfrm>
          <a:prstGeom prst="rect">
            <a:avLst/>
          </a:prstGeom>
        </p:spPr>
        <p:txBody>
          <a:bodyPr anchor="t"/>
          <a:lstStyle>
            <a:lvl1pPr marL="0" indent="0" algn="ctr">
              <a:lnSpc>
                <a:spcPct val="100000"/>
              </a:lnSpc>
              <a:buFontTx/>
              <a:buNone/>
              <a:defRPr sz="4000" b="1" i="0">
                <a:solidFill>
                  <a:schemeClr val="bg1"/>
                </a:solidFill>
                <a:latin typeface="Manrope" pitchFamily="2" charset="0"/>
                <a:cs typeface="Huawei Sans" panose="020C0503030203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01</a:t>
            </a:r>
            <a:endParaRPr lang="en-US"/>
          </a:p>
        </p:txBody>
      </p:sp>
      <p:pic>
        <p:nvPicPr>
          <p:cNvPr id="10" name="Picture 9" descr="A picture containing text&#10;&#10;Description automatically generated">
            <a:extLst>
              <a:ext uri="{FF2B5EF4-FFF2-40B4-BE49-F238E27FC236}">
                <a16:creationId xmlns:a16="http://schemas.microsoft.com/office/drawing/2014/main" xmlns="" id="{25AC759C-5969-4046-8DC8-94C0EBE2235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Tree>
    <p:extLst>
      <p:ext uri="{BB962C8B-B14F-4D97-AF65-F5344CB8AC3E}">
        <p14:creationId xmlns:p14="http://schemas.microsoft.com/office/powerpoint/2010/main" val="1867342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pic>
        <p:nvPicPr>
          <p:cNvPr id="3" name="Picture 2" descr="A picture containing candle, blur&#10;&#10;Description automatically generated">
            <a:extLst>
              <a:ext uri="{FF2B5EF4-FFF2-40B4-BE49-F238E27FC236}">
                <a16:creationId xmlns:a16="http://schemas.microsoft.com/office/drawing/2014/main" xmlns="" id="{07D09953-0216-42EE-83A3-189E856A0BB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7219" t="26743" r="20588" b="990"/>
          <a:stretch/>
        </p:blipFill>
        <p:spPr>
          <a:xfrm>
            <a:off x="1" y="1"/>
            <a:ext cx="12192000" cy="6865154"/>
          </a:xfrm>
          <a:prstGeom prst="rect">
            <a:avLst/>
          </a:prstGeom>
        </p:spPr>
      </p:pic>
      <p:sp>
        <p:nvSpPr>
          <p:cNvPr id="8" name="Text Placeholder 14">
            <a:extLst>
              <a:ext uri="{FF2B5EF4-FFF2-40B4-BE49-F238E27FC236}">
                <a16:creationId xmlns:a16="http://schemas.microsoft.com/office/drawing/2014/main" xmlns="" id="{A9694533-BE2E-46BF-B5A7-A100A21BF4C9}"/>
              </a:ext>
            </a:extLst>
          </p:cNvPr>
          <p:cNvSpPr>
            <a:spLocks noGrp="1"/>
          </p:cNvSpPr>
          <p:nvPr>
            <p:ph type="body" sz="quarter" idx="10" hasCustomPrompt="1"/>
          </p:nvPr>
        </p:nvSpPr>
        <p:spPr>
          <a:xfrm>
            <a:off x="1614296" y="3593011"/>
            <a:ext cx="8963408" cy="1349375"/>
          </a:xfrm>
          <a:prstGeom prst="rect">
            <a:avLst/>
          </a:prstGeom>
        </p:spPr>
        <p:txBody>
          <a:bodyPr anchor="t"/>
          <a:lstStyle>
            <a:lvl1pPr marL="0" indent="0" algn="ctr">
              <a:lnSpc>
                <a:spcPct val="100000"/>
              </a:lnSpc>
              <a:buFontTx/>
              <a:buNone/>
              <a:defRPr b="0" i="0">
                <a:solidFill>
                  <a:schemeClr val="bg1"/>
                </a:solidFill>
                <a:latin typeface="Manrope" pitchFamily="2" charset="0"/>
                <a:cs typeface="Huawei Sans Medium" panose="020C0503030203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Divider Slide 1</a:t>
            </a:r>
            <a:endParaRPr lang="en-US"/>
          </a:p>
        </p:txBody>
      </p:sp>
      <p:sp>
        <p:nvSpPr>
          <p:cNvPr id="9" name="Text Placeholder 14">
            <a:extLst>
              <a:ext uri="{FF2B5EF4-FFF2-40B4-BE49-F238E27FC236}">
                <a16:creationId xmlns:a16="http://schemas.microsoft.com/office/drawing/2014/main" xmlns="" id="{A623266F-CA96-4A71-AFA8-65056A3424B5}"/>
              </a:ext>
            </a:extLst>
          </p:cNvPr>
          <p:cNvSpPr>
            <a:spLocks noGrp="1"/>
          </p:cNvSpPr>
          <p:nvPr>
            <p:ph type="body" sz="quarter" idx="20" hasCustomPrompt="1"/>
          </p:nvPr>
        </p:nvSpPr>
        <p:spPr>
          <a:xfrm>
            <a:off x="5504493" y="2699279"/>
            <a:ext cx="1183014" cy="674687"/>
          </a:xfrm>
          <a:prstGeom prst="rect">
            <a:avLst/>
          </a:prstGeom>
        </p:spPr>
        <p:txBody>
          <a:bodyPr anchor="t"/>
          <a:lstStyle>
            <a:lvl1pPr marL="0" indent="0" algn="ctr">
              <a:lnSpc>
                <a:spcPct val="100000"/>
              </a:lnSpc>
              <a:buFontTx/>
              <a:buNone/>
              <a:defRPr sz="4000" b="1" i="0">
                <a:solidFill>
                  <a:schemeClr val="bg1"/>
                </a:solidFill>
                <a:latin typeface="Manrope" pitchFamily="2" charset="0"/>
                <a:cs typeface="Huawei Sans" panose="020C0503030203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01</a:t>
            </a:r>
            <a:endParaRPr lang="en-US"/>
          </a:p>
        </p:txBody>
      </p:sp>
      <p:pic>
        <p:nvPicPr>
          <p:cNvPr id="10" name="Picture 9" descr="A picture containing text&#10;&#10;Description automatically generated">
            <a:extLst>
              <a:ext uri="{FF2B5EF4-FFF2-40B4-BE49-F238E27FC236}">
                <a16:creationId xmlns:a16="http://schemas.microsoft.com/office/drawing/2014/main" xmlns="" id="{25AC759C-5969-4046-8DC8-94C0EBE2235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Tree>
    <p:extLst>
      <p:ext uri="{BB962C8B-B14F-4D97-AF65-F5344CB8AC3E}">
        <p14:creationId xmlns:p14="http://schemas.microsoft.com/office/powerpoint/2010/main" val="2537177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pic>
        <p:nvPicPr>
          <p:cNvPr id="5" name="Picture 4" descr="A picture containing food, blur, candle&#10;&#10;Description automatically generated">
            <a:extLst>
              <a:ext uri="{FF2B5EF4-FFF2-40B4-BE49-F238E27FC236}">
                <a16:creationId xmlns:a16="http://schemas.microsoft.com/office/drawing/2014/main" xmlns="" id="{EA2F93C8-C278-43A7-9DCE-A7B41E30F76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 Placeholder 14">
            <a:extLst>
              <a:ext uri="{FF2B5EF4-FFF2-40B4-BE49-F238E27FC236}">
                <a16:creationId xmlns:a16="http://schemas.microsoft.com/office/drawing/2014/main" xmlns="" id="{A9694533-BE2E-46BF-B5A7-A100A21BF4C9}"/>
              </a:ext>
            </a:extLst>
          </p:cNvPr>
          <p:cNvSpPr>
            <a:spLocks noGrp="1"/>
          </p:cNvSpPr>
          <p:nvPr>
            <p:ph type="body" sz="quarter" idx="10" hasCustomPrompt="1"/>
          </p:nvPr>
        </p:nvSpPr>
        <p:spPr>
          <a:xfrm>
            <a:off x="1614296" y="3593011"/>
            <a:ext cx="8963408" cy="1349375"/>
          </a:xfrm>
          <a:prstGeom prst="rect">
            <a:avLst/>
          </a:prstGeom>
        </p:spPr>
        <p:txBody>
          <a:bodyPr anchor="t"/>
          <a:lstStyle>
            <a:lvl1pPr marL="0" indent="0" algn="ctr">
              <a:lnSpc>
                <a:spcPct val="100000"/>
              </a:lnSpc>
              <a:buFontTx/>
              <a:buNone/>
              <a:defRPr b="0" i="0">
                <a:solidFill>
                  <a:schemeClr val="tx1"/>
                </a:solidFill>
                <a:latin typeface="Manrope" pitchFamily="2" charset="0"/>
                <a:cs typeface="Huawei Sans Medium" panose="020C0503030203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Divider Slide 1</a:t>
            </a:r>
            <a:endParaRPr lang="en-US"/>
          </a:p>
        </p:txBody>
      </p:sp>
      <p:sp>
        <p:nvSpPr>
          <p:cNvPr id="9" name="Text Placeholder 14">
            <a:extLst>
              <a:ext uri="{FF2B5EF4-FFF2-40B4-BE49-F238E27FC236}">
                <a16:creationId xmlns:a16="http://schemas.microsoft.com/office/drawing/2014/main" xmlns="" id="{A623266F-CA96-4A71-AFA8-65056A3424B5}"/>
              </a:ext>
            </a:extLst>
          </p:cNvPr>
          <p:cNvSpPr>
            <a:spLocks noGrp="1"/>
          </p:cNvSpPr>
          <p:nvPr>
            <p:ph type="body" sz="quarter" idx="20" hasCustomPrompt="1"/>
          </p:nvPr>
        </p:nvSpPr>
        <p:spPr>
          <a:xfrm>
            <a:off x="5504493" y="2699279"/>
            <a:ext cx="1183014" cy="674687"/>
          </a:xfrm>
          <a:prstGeom prst="rect">
            <a:avLst/>
          </a:prstGeom>
        </p:spPr>
        <p:txBody>
          <a:bodyPr anchor="t"/>
          <a:lstStyle>
            <a:lvl1pPr marL="0" indent="0" algn="ctr">
              <a:lnSpc>
                <a:spcPct val="100000"/>
              </a:lnSpc>
              <a:buFontTx/>
              <a:buNone/>
              <a:defRPr sz="4000" b="1" i="0">
                <a:solidFill>
                  <a:schemeClr val="tx1"/>
                </a:solidFill>
                <a:latin typeface="Manrope" pitchFamily="2" charset="0"/>
                <a:cs typeface="Huawei Sans" panose="020C0503030203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01</a:t>
            </a:r>
            <a:endParaRPr lang="en-US"/>
          </a:p>
        </p:txBody>
      </p:sp>
      <p:pic>
        <p:nvPicPr>
          <p:cNvPr id="10" name="Picture 9" descr="A picture containing text&#10;&#10;Description automatically generated">
            <a:extLst>
              <a:ext uri="{FF2B5EF4-FFF2-40B4-BE49-F238E27FC236}">
                <a16:creationId xmlns:a16="http://schemas.microsoft.com/office/drawing/2014/main" xmlns="" id="{25AC759C-5969-4046-8DC8-94C0EBE2235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Tree>
    <p:extLst>
      <p:ext uri="{BB962C8B-B14F-4D97-AF65-F5344CB8AC3E}">
        <p14:creationId xmlns:p14="http://schemas.microsoft.com/office/powerpoint/2010/main" val="231812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pic>
        <p:nvPicPr>
          <p:cNvPr id="5" name="Picture 4" descr="A picture containing food, blur, candle&#10;&#10;Description automatically generated">
            <a:extLst>
              <a:ext uri="{FF2B5EF4-FFF2-40B4-BE49-F238E27FC236}">
                <a16:creationId xmlns:a16="http://schemas.microsoft.com/office/drawing/2014/main" xmlns="" id="{EA2F93C8-C278-43A7-9DCE-A7B41E30F76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4649" t="12208" b="2442"/>
          <a:stretch/>
        </p:blipFill>
        <p:spPr>
          <a:xfrm>
            <a:off x="0" y="0"/>
            <a:ext cx="12192000" cy="6858000"/>
          </a:xfrm>
          <a:prstGeom prst="rect">
            <a:avLst/>
          </a:prstGeom>
        </p:spPr>
      </p:pic>
      <p:sp>
        <p:nvSpPr>
          <p:cNvPr id="8" name="Text Placeholder 14">
            <a:extLst>
              <a:ext uri="{FF2B5EF4-FFF2-40B4-BE49-F238E27FC236}">
                <a16:creationId xmlns:a16="http://schemas.microsoft.com/office/drawing/2014/main" xmlns="" id="{A9694533-BE2E-46BF-B5A7-A100A21BF4C9}"/>
              </a:ext>
            </a:extLst>
          </p:cNvPr>
          <p:cNvSpPr>
            <a:spLocks noGrp="1"/>
          </p:cNvSpPr>
          <p:nvPr>
            <p:ph type="body" sz="quarter" idx="10" hasCustomPrompt="1"/>
          </p:nvPr>
        </p:nvSpPr>
        <p:spPr>
          <a:xfrm>
            <a:off x="1614296" y="3593011"/>
            <a:ext cx="8963408" cy="1349375"/>
          </a:xfrm>
          <a:prstGeom prst="rect">
            <a:avLst/>
          </a:prstGeom>
        </p:spPr>
        <p:txBody>
          <a:bodyPr anchor="t"/>
          <a:lstStyle>
            <a:lvl1pPr marL="0" indent="0" algn="ctr">
              <a:lnSpc>
                <a:spcPct val="100000"/>
              </a:lnSpc>
              <a:buFontTx/>
              <a:buNone/>
              <a:defRPr b="0" i="0">
                <a:solidFill>
                  <a:schemeClr val="tx1"/>
                </a:solidFill>
                <a:latin typeface="Manrope" pitchFamily="2" charset="0"/>
                <a:cs typeface="Huawei Sans Medium" panose="020C0503030203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Divider Slide 1</a:t>
            </a:r>
            <a:endParaRPr lang="en-US"/>
          </a:p>
        </p:txBody>
      </p:sp>
      <p:sp>
        <p:nvSpPr>
          <p:cNvPr id="9" name="Text Placeholder 14">
            <a:extLst>
              <a:ext uri="{FF2B5EF4-FFF2-40B4-BE49-F238E27FC236}">
                <a16:creationId xmlns:a16="http://schemas.microsoft.com/office/drawing/2014/main" xmlns="" id="{A623266F-CA96-4A71-AFA8-65056A3424B5}"/>
              </a:ext>
            </a:extLst>
          </p:cNvPr>
          <p:cNvSpPr>
            <a:spLocks noGrp="1"/>
          </p:cNvSpPr>
          <p:nvPr>
            <p:ph type="body" sz="quarter" idx="20" hasCustomPrompt="1"/>
          </p:nvPr>
        </p:nvSpPr>
        <p:spPr>
          <a:xfrm>
            <a:off x="5504493" y="2699279"/>
            <a:ext cx="1183014" cy="674687"/>
          </a:xfrm>
          <a:prstGeom prst="rect">
            <a:avLst/>
          </a:prstGeom>
        </p:spPr>
        <p:txBody>
          <a:bodyPr anchor="t"/>
          <a:lstStyle>
            <a:lvl1pPr marL="0" indent="0" algn="ctr">
              <a:lnSpc>
                <a:spcPct val="100000"/>
              </a:lnSpc>
              <a:buFontTx/>
              <a:buNone/>
              <a:defRPr sz="4000" b="1" i="0">
                <a:solidFill>
                  <a:schemeClr val="tx1"/>
                </a:solidFill>
                <a:latin typeface="Manrope" pitchFamily="2" charset="0"/>
                <a:cs typeface="Huawei Sans" panose="020C0503030203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01</a:t>
            </a:r>
            <a:endParaRPr lang="en-US"/>
          </a:p>
        </p:txBody>
      </p:sp>
      <p:pic>
        <p:nvPicPr>
          <p:cNvPr id="10" name="Picture 9" descr="A picture containing text&#10;&#10;Description automatically generated">
            <a:extLst>
              <a:ext uri="{FF2B5EF4-FFF2-40B4-BE49-F238E27FC236}">
                <a16:creationId xmlns:a16="http://schemas.microsoft.com/office/drawing/2014/main" xmlns="" id="{25AC759C-5969-4046-8DC8-94C0EBE2235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Tree>
    <p:extLst>
      <p:ext uri="{BB962C8B-B14F-4D97-AF65-F5344CB8AC3E}">
        <p14:creationId xmlns:p14="http://schemas.microsoft.com/office/powerpoint/2010/main" val="4007015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30" name="Picture 29" descr="A picture containing candle, blur, fruit drink&#10;&#10;Description automatically generated">
            <a:extLst>
              <a:ext uri="{FF2B5EF4-FFF2-40B4-BE49-F238E27FC236}">
                <a16:creationId xmlns:a16="http://schemas.microsoft.com/office/drawing/2014/main" xmlns="" id="{353622C7-5A97-4F29-BA57-FB9E0A8B3B6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2550" t="39356" r="21509"/>
          <a:stretch/>
        </p:blipFill>
        <p:spPr>
          <a:xfrm>
            <a:off x="0" y="0"/>
            <a:ext cx="12192000" cy="6858000"/>
          </a:xfrm>
          <a:prstGeom prst="rect">
            <a:avLst/>
          </a:prstGeom>
        </p:spPr>
      </p:pic>
      <p:pic>
        <p:nvPicPr>
          <p:cNvPr id="5" name="Picture 4" descr="A close up of a planet&#10;&#10;Description automatically generated with low confidence">
            <a:extLst>
              <a:ext uri="{FF2B5EF4-FFF2-40B4-BE49-F238E27FC236}">
                <a16:creationId xmlns:a16="http://schemas.microsoft.com/office/drawing/2014/main" xmlns="" id="{264A158F-1DC7-4B22-B71D-DDAC245C177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2182" t="-1" b="26694"/>
          <a:stretch/>
        </p:blipFill>
        <p:spPr>
          <a:xfrm>
            <a:off x="-2" y="2788297"/>
            <a:ext cx="2412473" cy="4069703"/>
          </a:xfrm>
          <a:prstGeom prst="rect">
            <a:avLst/>
          </a:prstGeom>
        </p:spPr>
      </p:pic>
      <p:pic>
        <p:nvPicPr>
          <p:cNvPr id="13" name="Picture 12" descr="A planet in space&#10;&#10;Description automatically generated with low confidence">
            <a:extLst>
              <a:ext uri="{FF2B5EF4-FFF2-40B4-BE49-F238E27FC236}">
                <a16:creationId xmlns:a16="http://schemas.microsoft.com/office/drawing/2014/main" xmlns="" id="{9E465C70-CBDC-4D0B-9992-4776A7A7FE40}"/>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25477" b="50171"/>
          <a:stretch/>
        </p:blipFill>
        <p:spPr>
          <a:xfrm>
            <a:off x="7689451" y="4775566"/>
            <a:ext cx="4502549" cy="2082434"/>
          </a:xfrm>
          <a:prstGeom prst="rect">
            <a:avLst/>
          </a:prstGeom>
        </p:spPr>
      </p:pic>
      <p:pic>
        <p:nvPicPr>
          <p:cNvPr id="20" name="Picture 19" descr="A picture containing silhouette, light&#10;&#10;Description automatically generated">
            <a:extLst>
              <a:ext uri="{FF2B5EF4-FFF2-40B4-BE49-F238E27FC236}">
                <a16:creationId xmlns:a16="http://schemas.microsoft.com/office/drawing/2014/main" xmlns="" id="{0215C37E-5145-4AA8-92FF-6B157B768005}"/>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9024" t="87967"/>
          <a:stretch/>
        </p:blipFill>
        <p:spPr>
          <a:xfrm flipH="1">
            <a:off x="7968898" y="0"/>
            <a:ext cx="4223102" cy="654170"/>
          </a:xfrm>
          <a:prstGeom prst="rect">
            <a:avLst/>
          </a:prstGeom>
        </p:spPr>
      </p:pic>
      <p:pic>
        <p:nvPicPr>
          <p:cNvPr id="32" name="Graphic 31">
            <a:extLst>
              <a:ext uri="{FF2B5EF4-FFF2-40B4-BE49-F238E27FC236}">
                <a16:creationId xmlns:a16="http://schemas.microsoft.com/office/drawing/2014/main" xmlns="" id="{569801EE-961C-4998-8601-6BBB3F79F690}"/>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4605337" y="2254984"/>
            <a:ext cx="2981325" cy="1362075"/>
          </a:xfrm>
          <a:prstGeom prst="rect">
            <a:avLst/>
          </a:prstGeom>
        </p:spPr>
      </p:pic>
      <p:pic>
        <p:nvPicPr>
          <p:cNvPr id="34" name="Graphic 33">
            <a:extLst>
              <a:ext uri="{FF2B5EF4-FFF2-40B4-BE49-F238E27FC236}">
                <a16:creationId xmlns:a16="http://schemas.microsoft.com/office/drawing/2014/main" xmlns="" id="{4E05B5FF-B081-45A5-BD3F-2FCAAE0DFDC1}"/>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2743200" y="4096793"/>
            <a:ext cx="6705600" cy="342900"/>
          </a:xfrm>
          <a:prstGeom prst="rect">
            <a:avLst/>
          </a:prstGeom>
        </p:spPr>
      </p:pic>
      <p:pic>
        <p:nvPicPr>
          <p:cNvPr id="8" name="Picture 7" descr="A picture containing text&#10;&#10;Description automatically generated">
            <a:extLst>
              <a:ext uri="{FF2B5EF4-FFF2-40B4-BE49-F238E27FC236}">
                <a16:creationId xmlns:a16="http://schemas.microsoft.com/office/drawing/2014/main" xmlns="" id="{9B179D52-E764-4C9F-89D6-2AB4A7AFD7F0}"/>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Tree>
    <p:extLst>
      <p:ext uri="{BB962C8B-B14F-4D97-AF65-F5344CB8AC3E}">
        <p14:creationId xmlns:p14="http://schemas.microsoft.com/office/powerpoint/2010/main" val="731178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0" name="Picture 9" descr="A picture containing candle, blur, fruit drink&#10;&#10;Description automatically generated">
            <a:extLst>
              <a:ext uri="{FF2B5EF4-FFF2-40B4-BE49-F238E27FC236}">
                <a16:creationId xmlns:a16="http://schemas.microsoft.com/office/drawing/2014/main" xmlns="" id="{3E0A67CD-7C87-4759-B4F1-FA423337692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2550" t="39356" r="21509"/>
          <a:stretch/>
        </p:blipFill>
        <p:spPr>
          <a:xfrm>
            <a:off x="1" y="0"/>
            <a:ext cx="12192000" cy="6858000"/>
          </a:xfrm>
          <a:prstGeom prst="rect">
            <a:avLst/>
          </a:prstGeom>
        </p:spPr>
      </p:pic>
      <p:pic>
        <p:nvPicPr>
          <p:cNvPr id="11" name="Picture 10" descr="A close up of a planet&#10;&#10;Description automatically generated with low confidence">
            <a:extLst>
              <a:ext uri="{FF2B5EF4-FFF2-40B4-BE49-F238E27FC236}">
                <a16:creationId xmlns:a16="http://schemas.microsoft.com/office/drawing/2014/main" xmlns="" id="{64542A3A-6089-48B2-9C5C-E9AC805F6C5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2182" t="-1" b="26694"/>
          <a:stretch/>
        </p:blipFill>
        <p:spPr>
          <a:xfrm>
            <a:off x="-2" y="2788297"/>
            <a:ext cx="2412473" cy="4069703"/>
          </a:xfrm>
          <a:prstGeom prst="rect">
            <a:avLst/>
          </a:prstGeom>
        </p:spPr>
      </p:pic>
      <p:pic>
        <p:nvPicPr>
          <p:cNvPr id="12" name="Picture 11" descr="A planet in space&#10;&#10;Description automatically generated with low confidence">
            <a:extLst>
              <a:ext uri="{FF2B5EF4-FFF2-40B4-BE49-F238E27FC236}">
                <a16:creationId xmlns:a16="http://schemas.microsoft.com/office/drawing/2014/main" xmlns="" id="{B102578D-7680-4CCE-8746-36051012C70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25477" b="50171"/>
          <a:stretch/>
        </p:blipFill>
        <p:spPr>
          <a:xfrm>
            <a:off x="7689451" y="4775566"/>
            <a:ext cx="4502549" cy="2082434"/>
          </a:xfrm>
          <a:prstGeom prst="rect">
            <a:avLst/>
          </a:prstGeom>
        </p:spPr>
      </p:pic>
      <p:pic>
        <p:nvPicPr>
          <p:cNvPr id="14" name="Picture 13" descr="A picture containing silhouette, light&#10;&#10;Description automatically generated">
            <a:extLst>
              <a:ext uri="{FF2B5EF4-FFF2-40B4-BE49-F238E27FC236}">
                <a16:creationId xmlns:a16="http://schemas.microsoft.com/office/drawing/2014/main" xmlns="" id="{4832E74D-698D-40F0-8AA9-BEF0662276D2}"/>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9024" t="87967"/>
          <a:stretch/>
        </p:blipFill>
        <p:spPr>
          <a:xfrm flipH="1">
            <a:off x="7968898" y="0"/>
            <a:ext cx="4223102" cy="654170"/>
          </a:xfrm>
          <a:prstGeom prst="rect">
            <a:avLst/>
          </a:prstGeom>
        </p:spPr>
      </p:pic>
      <p:pic>
        <p:nvPicPr>
          <p:cNvPr id="3" name="Picture 2" descr="A picture containing lit, transport, light&#10;&#10;Description automatically generated">
            <a:extLst>
              <a:ext uri="{FF2B5EF4-FFF2-40B4-BE49-F238E27FC236}">
                <a16:creationId xmlns:a16="http://schemas.microsoft.com/office/drawing/2014/main" xmlns="" id="{7ACE7738-F686-4147-9A7D-84203D876CC2}"/>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b="14367"/>
          <a:stretch/>
        </p:blipFill>
        <p:spPr>
          <a:xfrm>
            <a:off x="1087581" y="5554015"/>
            <a:ext cx="10016836" cy="1303985"/>
          </a:xfrm>
          <a:prstGeom prst="rect">
            <a:avLst/>
          </a:prstGeom>
        </p:spPr>
      </p:pic>
      <p:pic>
        <p:nvPicPr>
          <p:cNvPr id="19" name="Graphic 18">
            <a:extLst>
              <a:ext uri="{FF2B5EF4-FFF2-40B4-BE49-F238E27FC236}">
                <a16:creationId xmlns:a16="http://schemas.microsoft.com/office/drawing/2014/main" xmlns="" id="{7602BE1F-A487-454F-B253-AC0EB71759C8}"/>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4605337" y="2245045"/>
            <a:ext cx="2981325" cy="1362075"/>
          </a:xfrm>
          <a:prstGeom prst="rect">
            <a:avLst/>
          </a:prstGeom>
        </p:spPr>
      </p:pic>
      <p:pic>
        <p:nvPicPr>
          <p:cNvPr id="21" name="Graphic 20">
            <a:extLst>
              <a:ext uri="{FF2B5EF4-FFF2-40B4-BE49-F238E27FC236}">
                <a16:creationId xmlns:a16="http://schemas.microsoft.com/office/drawing/2014/main" xmlns="" id="{84132D83-5D91-4E71-A850-0AAEB892F522}"/>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2743200" y="4096793"/>
            <a:ext cx="6705600" cy="342900"/>
          </a:xfrm>
          <a:prstGeom prst="rect">
            <a:avLst/>
          </a:prstGeom>
        </p:spPr>
      </p:pic>
      <p:pic>
        <p:nvPicPr>
          <p:cNvPr id="9" name="Picture 8" descr="A picture containing text&#10;&#10;Description automatically generated">
            <a:extLst>
              <a:ext uri="{FF2B5EF4-FFF2-40B4-BE49-F238E27FC236}">
                <a16:creationId xmlns:a16="http://schemas.microsoft.com/office/drawing/2014/main" xmlns="" id="{C98E4D67-70EF-4C13-8680-D3FEDA659DEC}"/>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Tree>
    <p:extLst>
      <p:ext uri="{BB962C8B-B14F-4D97-AF65-F5344CB8AC3E}">
        <p14:creationId xmlns:p14="http://schemas.microsoft.com/office/powerpoint/2010/main" val="1197732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30" name="Picture 29" descr="A picture containing candle, blur, fruit drink&#10;&#10;Description automatically generated">
            <a:extLst>
              <a:ext uri="{FF2B5EF4-FFF2-40B4-BE49-F238E27FC236}">
                <a16:creationId xmlns:a16="http://schemas.microsoft.com/office/drawing/2014/main" xmlns="" id="{353622C7-5A97-4F29-BA57-FB9E0A8B3B6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2550" t="39356" r="21509"/>
          <a:stretch/>
        </p:blipFill>
        <p:spPr>
          <a:xfrm>
            <a:off x="1" y="0"/>
            <a:ext cx="12192000" cy="6858000"/>
          </a:xfrm>
          <a:prstGeom prst="rect">
            <a:avLst/>
          </a:prstGeom>
        </p:spPr>
      </p:pic>
      <p:pic>
        <p:nvPicPr>
          <p:cNvPr id="5" name="Picture 4" descr="A close up of a planet&#10;&#10;Description automatically generated with low confidence">
            <a:extLst>
              <a:ext uri="{FF2B5EF4-FFF2-40B4-BE49-F238E27FC236}">
                <a16:creationId xmlns:a16="http://schemas.microsoft.com/office/drawing/2014/main" xmlns="" id="{264A158F-1DC7-4B22-B71D-DDAC245C177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2182" t="-1" b="26694"/>
          <a:stretch/>
        </p:blipFill>
        <p:spPr>
          <a:xfrm>
            <a:off x="-2" y="2788297"/>
            <a:ext cx="2412473" cy="4069703"/>
          </a:xfrm>
          <a:prstGeom prst="rect">
            <a:avLst/>
          </a:prstGeom>
        </p:spPr>
      </p:pic>
      <p:pic>
        <p:nvPicPr>
          <p:cNvPr id="13" name="Picture 12" descr="A planet in space&#10;&#10;Description automatically generated with low confidence">
            <a:extLst>
              <a:ext uri="{FF2B5EF4-FFF2-40B4-BE49-F238E27FC236}">
                <a16:creationId xmlns:a16="http://schemas.microsoft.com/office/drawing/2014/main" xmlns="" id="{9E465C70-CBDC-4D0B-9992-4776A7A7FE40}"/>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25477" b="50171"/>
          <a:stretch/>
        </p:blipFill>
        <p:spPr>
          <a:xfrm>
            <a:off x="7689451" y="4775566"/>
            <a:ext cx="4502549" cy="2082434"/>
          </a:xfrm>
          <a:prstGeom prst="rect">
            <a:avLst/>
          </a:prstGeom>
        </p:spPr>
      </p:pic>
      <p:pic>
        <p:nvPicPr>
          <p:cNvPr id="20" name="Picture 19" descr="A picture containing silhouette, light&#10;&#10;Description automatically generated">
            <a:extLst>
              <a:ext uri="{FF2B5EF4-FFF2-40B4-BE49-F238E27FC236}">
                <a16:creationId xmlns:a16="http://schemas.microsoft.com/office/drawing/2014/main" xmlns="" id="{0215C37E-5145-4AA8-92FF-6B157B768005}"/>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9024" t="87967"/>
          <a:stretch/>
        </p:blipFill>
        <p:spPr>
          <a:xfrm flipH="1">
            <a:off x="7968898" y="0"/>
            <a:ext cx="4223102" cy="654170"/>
          </a:xfrm>
          <a:prstGeom prst="rect">
            <a:avLst/>
          </a:prstGeom>
        </p:spPr>
      </p:pic>
      <p:sp>
        <p:nvSpPr>
          <p:cNvPr id="8" name="Text Placeholder 14">
            <a:extLst>
              <a:ext uri="{FF2B5EF4-FFF2-40B4-BE49-F238E27FC236}">
                <a16:creationId xmlns:a16="http://schemas.microsoft.com/office/drawing/2014/main" xmlns="" id="{F983FCB5-6780-4661-BDA9-9F8508C11C8B}"/>
              </a:ext>
            </a:extLst>
          </p:cNvPr>
          <p:cNvSpPr>
            <a:spLocks noGrp="1"/>
          </p:cNvSpPr>
          <p:nvPr>
            <p:ph type="body" sz="quarter" idx="10" hasCustomPrompt="1"/>
          </p:nvPr>
        </p:nvSpPr>
        <p:spPr>
          <a:xfrm>
            <a:off x="1614296" y="3593011"/>
            <a:ext cx="8963408" cy="1349375"/>
          </a:xfrm>
          <a:prstGeom prst="rect">
            <a:avLst/>
          </a:prstGeom>
        </p:spPr>
        <p:txBody>
          <a:bodyPr anchor="t"/>
          <a:lstStyle>
            <a:lvl1pPr marL="0" indent="0" algn="ctr">
              <a:lnSpc>
                <a:spcPct val="100000"/>
              </a:lnSpc>
              <a:buFontTx/>
              <a:buNone/>
              <a:defRPr b="0" i="0">
                <a:solidFill>
                  <a:schemeClr val="tx1"/>
                </a:solidFill>
                <a:latin typeface="Manrope" pitchFamily="2" charset="0"/>
                <a:cs typeface="Huawei Sans Medium" panose="020C0503030203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Divider Slide 1</a:t>
            </a:r>
            <a:endParaRPr lang="en-US"/>
          </a:p>
        </p:txBody>
      </p:sp>
      <p:sp>
        <p:nvSpPr>
          <p:cNvPr id="9" name="Text Placeholder 14">
            <a:extLst>
              <a:ext uri="{FF2B5EF4-FFF2-40B4-BE49-F238E27FC236}">
                <a16:creationId xmlns:a16="http://schemas.microsoft.com/office/drawing/2014/main" xmlns="" id="{4B5ABB38-6FE0-4251-A75C-DC5FD41C7FEE}"/>
              </a:ext>
            </a:extLst>
          </p:cNvPr>
          <p:cNvSpPr>
            <a:spLocks noGrp="1"/>
          </p:cNvSpPr>
          <p:nvPr>
            <p:ph type="body" sz="quarter" idx="20" hasCustomPrompt="1"/>
          </p:nvPr>
        </p:nvSpPr>
        <p:spPr>
          <a:xfrm>
            <a:off x="5504493" y="2699279"/>
            <a:ext cx="1183014" cy="674687"/>
          </a:xfrm>
          <a:prstGeom prst="rect">
            <a:avLst/>
          </a:prstGeom>
        </p:spPr>
        <p:txBody>
          <a:bodyPr anchor="t"/>
          <a:lstStyle>
            <a:lvl1pPr marL="0" indent="0" algn="ctr">
              <a:lnSpc>
                <a:spcPct val="100000"/>
              </a:lnSpc>
              <a:buFontTx/>
              <a:buNone/>
              <a:defRPr sz="4000" b="1" i="0">
                <a:solidFill>
                  <a:schemeClr val="tx1"/>
                </a:solidFill>
                <a:latin typeface="Manrope" pitchFamily="2" charset="0"/>
                <a:cs typeface="Huawei Sans" panose="020C0503030203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01</a:t>
            </a:r>
            <a:endParaRPr lang="en-US"/>
          </a:p>
        </p:txBody>
      </p:sp>
      <p:pic>
        <p:nvPicPr>
          <p:cNvPr id="10" name="Picture 9" descr="A picture containing text&#10;&#10;Description automatically generated">
            <a:extLst>
              <a:ext uri="{FF2B5EF4-FFF2-40B4-BE49-F238E27FC236}">
                <a16:creationId xmlns:a16="http://schemas.microsoft.com/office/drawing/2014/main" xmlns="" id="{12F94C50-CBA2-45FD-A766-0906E35BB152}"/>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Tree>
    <p:extLst>
      <p:ext uri="{BB962C8B-B14F-4D97-AF65-F5344CB8AC3E}">
        <p14:creationId xmlns:p14="http://schemas.microsoft.com/office/powerpoint/2010/main" val="196391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30" name="Picture 29" descr="A picture containing candle, blur, fruit drink&#10;&#10;Description automatically generated">
            <a:extLst>
              <a:ext uri="{FF2B5EF4-FFF2-40B4-BE49-F238E27FC236}">
                <a16:creationId xmlns:a16="http://schemas.microsoft.com/office/drawing/2014/main" xmlns="" id="{353622C7-5A97-4F29-BA57-FB9E0A8B3B6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2550" t="39356" r="21509"/>
          <a:stretch/>
        </p:blipFill>
        <p:spPr>
          <a:xfrm>
            <a:off x="1" y="0"/>
            <a:ext cx="12192000" cy="6858000"/>
          </a:xfrm>
          <a:prstGeom prst="rect">
            <a:avLst/>
          </a:prstGeom>
        </p:spPr>
      </p:pic>
      <p:pic>
        <p:nvPicPr>
          <p:cNvPr id="5" name="Picture 4" descr="A close up of a planet&#10;&#10;Description automatically generated with low confidence">
            <a:extLst>
              <a:ext uri="{FF2B5EF4-FFF2-40B4-BE49-F238E27FC236}">
                <a16:creationId xmlns:a16="http://schemas.microsoft.com/office/drawing/2014/main" xmlns="" id="{264A158F-1DC7-4B22-B71D-DDAC245C177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2182" t="-1" b="26694"/>
          <a:stretch/>
        </p:blipFill>
        <p:spPr>
          <a:xfrm>
            <a:off x="-2" y="2788297"/>
            <a:ext cx="2412473" cy="4069703"/>
          </a:xfrm>
          <a:prstGeom prst="rect">
            <a:avLst/>
          </a:prstGeom>
        </p:spPr>
      </p:pic>
      <p:pic>
        <p:nvPicPr>
          <p:cNvPr id="13" name="Picture 12" descr="A planet in space&#10;&#10;Description automatically generated with low confidence">
            <a:extLst>
              <a:ext uri="{FF2B5EF4-FFF2-40B4-BE49-F238E27FC236}">
                <a16:creationId xmlns:a16="http://schemas.microsoft.com/office/drawing/2014/main" xmlns="" id="{9E465C70-CBDC-4D0B-9992-4776A7A7FE40}"/>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25477" b="50171"/>
          <a:stretch/>
        </p:blipFill>
        <p:spPr>
          <a:xfrm>
            <a:off x="7689451" y="4775566"/>
            <a:ext cx="4502549" cy="2082434"/>
          </a:xfrm>
          <a:prstGeom prst="rect">
            <a:avLst/>
          </a:prstGeom>
        </p:spPr>
      </p:pic>
      <p:pic>
        <p:nvPicPr>
          <p:cNvPr id="20" name="Picture 19" descr="A picture containing silhouette, light&#10;&#10;Description automatically generated">
            <a:extLst>
              <a:ext uri="{FF2B5EF4-FFF2-40B4-BE49-F238E27FC236}">
                <a16:creationId xmlns:a16="http://schemas.microsoft.com/office/drawing/2014/main" xmlns="" id="{0215C37E-5145-4AA8-92FF-6B157B768005}"/>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9024" t="87967"/>
          <a:stretch/>
        </p:blipFill>
        <p:spPr>
          <a:xfrm flipH="1">
            <a:off x="7968898" y="0"/>
            <a:ext cx="4223102" cy="654170"/>
          </a:xfrm>
          <a:prstGeom prst="rect">
            <a:avLst/>
          </a:prstGeom>
        </p:spPr>
      </p:pic>
      <p:sp>
        <p:nvSpPr>
          <p:cNvPr id="8" name="Text Placeholder 14">
            <a:extLst>
              <a:ext uri="{FF2B5EF4-FFF2-40B4-BE49-F238E27FC236}">
                <a16:creationId xmlns:a16="http://schemas.microsoft.com/office/drawing/2014/main" xmlns="" id="{F983FCB5-6780-4661-BDA9-9F8508C11C8B}"/>
              </a:ext>
            </a:extLst>
          </p:cNvPr>
          <p:cNvSpPr>
            <a:spLocks noGrp="1"/>
          </p:cNvSpPr>
          <p:nvPr>
            <p:ph type="body" sz="quarter" idx="10" hasCustomPrompt="1"/>
          </p:nvPr>
        </p:nvSpPr>
        <p:spPr>
          <a:xfrm>
            <a:off x="1614296" y="3593011"/>
            <a:ext cx="8963408" cy="1349375"/>
          </a:xfrm>
          <a:prstGeom prst="rect">
            <a:avLst/>
          </a:prstGeom>
        </p:spPr>
        <p:txBody>
          <a:bodyPr anchor="t"/>
          <a:lstStyle>
            <a:lvl1pPr marL="0" indent="0" algn="ctr">
              <a:lnSpc>
                <a:spcPct val="100000"/>
              </a:lnSpc>
              <a:buFontTx/>
              <a:buNone/>
              <a:defRPr b="0" i="0">
                <a:solidFill>
                  <a:schemeClr val="tx1"/>
                </a:solidFill>
                <a:latin typeface="Manrope" pitchFamily="2" charset="0"/>
                <a:cs typeface="Huawei Sans Medium" panose="020C0503030203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Divider Slide 1</a:t>
            </a:r>
            <a:endParaRPr lang="en-US"/>
          </a:p>
        </p:txBody>
      </p:sp>
      <p:sp>
        <p:nvSpPr>
          <p:cNvPr id="9" name="Text Placeholder 14">
            <a:extLst>
              <a:ext uri="{FF2B5EF4-FFF2-40B4-BE49-F238E27FC236}">
                <a16:creationId xmlns:a16="http://schemas.microsoft.com/office/drawing/2014/main" xmlns="" id="{4B5ABB38-6FE0-4251-A75C-DC5FD41C7FEE}"/>
              </a:ext>
            </a:extLst>
          </p:cNvPr>
          <p:cNvSpPr>
            <a:spLocks noGrp="1"/>
          </p:cNvSpPr>
          <p:nvPr>
            <p:ph type="body" sz="quarter" idx="20" hasCustomPrompt="1"/>
          </p:nvPr>
        </p:nvSpPr>
        <p:spPr>
          <a:xfrm>
            <a:off x="5504493" y="2699279"/>
            <a:ext cx="1183014" cy="674687"/>
          </a:xfrm>
          <a:prstGeom prst="rect">
            <a:avLst/>
          </a:prstGeom>
        </p:spPr>
        <p:txBody>
          <a:bodyPr anchor="t"/>
          <a:lstStyle>
            <a:lvl1pPr marL="0" indent="0" algn="ctr">
              <a:lnSpc>
                <a:spcPct val="100000"/>
              </a:lnSpc>
              <a:buFontTx/>
              <a:buNone/>
              <a:defRPr sz="4000" b="1" i="0">
                <a:solidFill>
                  <a:schemeClr val="tx1"/>
                </a:solidFill>
                <a:latin typeface="Manrope" pitchFamily="2" charset="0"/>
                <a:cs typeface="Huawei Sans" panose="020C0503030203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01</a:t>
            </a:r>
            <a:endParaRPr lang="en-US"/>
          </a:p>
        </p:txBody>
      </p:sp>
      <p:pic>
        <p:nvPicPr>
          <p:cNvPr id="10" name="Picture 9" descr="A picture containing lit, transport, light&#10;&#10;Description automatically generated">
            <a:extLst>
              <a:ext uri="{FF2B5EF4-FFF2-40B4-BE49-F238E27FC236}">
                <a16:creationId xmlns:a16="http://schemas.microsoft.com/office/drawing/2014/main" xmlns="" id="{F6C452B4-AD9E-420C-AD82-E75ED06A8B36}"/>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b="14367"/>
          <a:stretch/>
        </p:blipFill>
        <p:spPr>
          <a:xfrm>
            <a:off x="1087582" y="5554015"/>
            <a:ext cx="10016836" cy="1303985"/>
          </a:xfrm>
          <a:prstGeom prst="rect">
            <a:avLst/>
          </a:prstGeom>
        </p:spPr>
      </p:pic>
      <p:pic>
        <p:nvPicPr>
          <p:cNvPr id="11" name="Picture 10" descr="A picture containing text&#10;&#10;Description automatically generated">
            <a:extLst>
              <a:ext uri="{FF2B5EF4-FFF2-40B4-BE49-F238E27FC236}">
                <a16:creationId xmlns:a16="http://schemas.microsoft.com/office/drawing/2014/main" xmlns="" id="{C9934704-5298-4133-9206-543E250D3313}"/>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Tree>
    <p:extLst>
      <p:ext uri="{BB962C8B-B14F-4D97-AF65-F5344CB8AC3E}">
        <p14:creationId xmlns:p14="http://schemas.microsoft.com/office/powerpoint/2010/main" val="2797882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11" name="Picture 10" descr="A picture containing food, blur, candle&#10;&#10;Description automatically generated">
            <a:extLst>
              <a:ext uri="{FF2B5EF4-FFF2-40B4-BE49-F238E27FC236}">
                <a16:creationId xmlns:a16="http://schemas.microsoft.com/office/drawing/2014/main" xmlns="" id="{252547CB-F966-4390-B1C8-9FDA209D48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14">
            <a:extLst>
              <a:ext uri="{FF2B5EF4-FFF2-40B4-BE49-F238E27FC236}">
                <a16:creationId xmlns:a16="http://schemas.microsoft.com/office/drawing/2014/main" xmlns="" id="{2988326D-1116-479B-A165-2394B07DD93D}"/>
              </a:ext>
            </a:extLst>
          </p:cNvPr>
          <p:cNvSpPr>
            <a:spLocks noGrp="1"/>
          </p:cNvSpPr>
          <p:nvPr>
            <p:ph type="body" sz="quarter" idx="20" hasCustomPrompt="1"/>
          </p:nvPr>
        </p:nvSpPr>
        <p:spPr>
          <a:xfrm>
            <a:off x="5504493" y="2699279"/>
            <a:ext cx="1183014" cy="674687"/>
          </a:xfrm>
          <a:prstGeom prst="rect">
            <a:avLst/>
          </a:prstGeom>
        </p:spPr>
        <p:txBody>
          <a:bodyPr anchor="t"/>
          <a:lstStyle>
            <a:lvl1pPr marL="0" indent="0" algn="ctr">
              <a:lnSpc>
                <a:spcPct val="100000"/>
              </a:lnSpc>
              <a:buFontTx/>
              <a:buNone/>
              <a:defRPr sz="4000" b="1" i="0">
                <a:solidFill>
                  <a:schemeClr val="tx1"/>
                </a:solidFill>
                <a:latin typeface="Manrope" pitchFamily="2" charset="0"/>
                <a:cs typeface="Huawei Sans" panose="020C0503030203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01</a:t>
            </a:r>
            <a:endParaRPr lang="en-US"/>
          </a:p>
        </p:txBody>
      </p:sp>
      <p:sp>
        <p:nvSpPr>
          <p:cNvPr id="6" name="Text Placeholder 14">
            <a:extLst>
              <a:ext uri="{FF2B5EF4-FFF2-40B4-BE49-F238E27FC236}">
                <a16:creationId xmlns:a16="http://schemas.microsoft.com/office/drawing/2014/main" xmlns="" id="{5508D30E-FB83-4E23-A856-CF13ADF8887D}"/>
              </a:ext>
            </a:extLst>
          </p:cNvPr>
          <p:cNvSpPr>
            <a:spLocks noGrp="1"/>
          </p:cNvSpPr>
          <p:nvPr>
            <p:ph type="body" sz="quarter" idx="10" hasCustomPrompt="1"/>
          </p:nvPr>
        </p:nvSpPr>
        <p:spPr>
          <a:xfrm>
            <a:off x="1614296" y="3593011"/>
            <a:ext cx="8963408" cy="1349375"/>
          </a:xfrm>
          <a:prstGeom prst="rect">
            <a:avLst/>
          </a:prstGeom>
        </p:spPr>
        <p:txBody>
          <a:bodyPr anchor="t"/>
          <a:lstStyle>
            <a:lvl1pPr marL="0" indent="0" algn="ctr">
              <a:lnSpc>
                <a:spcPct val="100000"/>
              </a:lnSpc>
              <a:buFontTx/>
              <a:buNone/>
              <a:defRPr b="0" i="0">
                <a:solidFill>
                  <a:schemeClr val="tx1"/>
                </a:solidFill>
                <a:latin typeface="Manrope" pitchFamily="2" charset="0"/>
                <a:cs typeface="Huawei Sans Medium" panose="020C0503030203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Divider Slide 1</a:t>
            </a:r>
            <a:endParaRPr lang="en-US"/>
          </a:p>
        </p:txBody>
      </p:sp>
      <p:pic>
        <p:nvPicPr>
          <p:cNvPr id="7" name="Picture 6" descr="A picture containing text&#10;&#10;Description automatically generated">
            <a:extLst>
              <a:ext uri="{FF2B5EF4-FFF2-40B4-BE49-F238E27FC236}">
                <a16:creationId xmlns:a16="http://schemas.microsoft.com/office/drawing/2014/main" xmlns="" id="{79CBBD6A-73AD-43A5-9C1D-F0F12DA0AAE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Tree>
    <p:extLst>
      <p:ext uri="{BB962C8B-B14F-4D97-AF65-F5344CB8AC3E}">
        <p14:creationId xmlns:p14="http://schemas.microsoft.com/office/powerpoint/2010/main" val="1127857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11" name="Picture 10" descr="A picture containing food, blur, candle&#10;&#10;Description automatically generated">
            <a:extLst>
              <a:ext uri="{FF2B5EF4-FFF2-40B4-BE49-F238E27FC236}">
                <a16:creationId xmlns:a16="http://schemas.microsoft.com/office/drawing/2014/main" xmlns="" id="{252547CB-F966-4390-B1C8-9FDA209D48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 Placeholder 14">
            <a:extLst>
              <a:ext uri="{FF2B5EF4-FFF2-40B4-BE49-F238E27FC236}">
                <a16:creationId xmlns:a16="http://schemas.microsoft.com/office/drawing/2014/main" xmlns="" id="{F983FCB5-6780-4661-BDA9-9F8508C11C8B}"/>
              </a:ext>
            </a:extLst>
          </p:cNvPr>
          <p:cNvSpPr>
            <a:spLocks noGrp="1"/>
          </p:cNvSpPr>
          <p:nvPr>
            <p:ph type="body" sz="quarter" idx="10" hasCustomPrompt="1"/>
          </p:nvPr>
        </p:nvSpPr>
        <p:spPr>
          <a:xfrm>
            <a:off x="1614296" y="3986374"/>
            <a:ext cx="8963408" cy="676177"/>
          </a:xfrm>
          <a:prstGeom prst="rect">
            <a:avLst/>
          </a:prstGeom>
        </p:spPr>
        <p:txBody>
          <a:bodyPr anchor="t"/>
          <a:lstStyle>
            <a:lvl1pPr marL="0" indent="0" algn="ctr">
              <a:lnSpc>
                <a:spcPct val="100000"/>
              </a:lnSpc>
              <a:buFontTx/>
              <a:buNone/>
              <a:defRPr b="0" i="0">
                <a:solidFill>
                  <a:schemeClr val="tx1"/>
                </a:solidFill>
                <a:latin typeface="Manrope" pitchFamily="2" charset="0"/>
                <a:cs typeface="Huawei Sans Medium" panose="020C0503030203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End Slide 1</a:t>
            </a:r>
            <a:endParaRPr lang="en-US"/>
          </a:p>
        </p:txBody>
      </p:sp>
      <p:pic>
        <p:nvPicPr>
          <p:cNvPr id="14" name="Graphic 13">
            <a:extLst>
              <a:ext uri="{FF2B5EF4-FFF2-40B4-BE49-F238E27FC236}">
                <a16:creationId xmlns:a16="http://schemas.microsoft.com/office/drawing/2014/main" xmlns="" id="{182F4586-1350-4CA8-8C4F-BF26A847CC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4605337" y="2254984"/>
            <a:ext cx="2981325" cy="1362075"/>
          </a:xfrm>
          <a:prstGeom prst="rect">
            <a:avLst/>
          </a:prstGeom>
        </p:spPr>
      </p:pic>
    </p:spTree>
    <p:extLst>
      <p:ext uri="{BB962C8B-B14F-4D97-AF65-F5344CB8AC3E}">
        <p14:creationId xmlns:p14="http://schemas.microsoft.com/office/powerpoint/2010/main" val="3947043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11" name="Picture 10" descr="A picture containing food, blur, candle&#10;&#10;Description automatically generated">
            <a:extLst>
              <a:ext uri="{FF2B5EF4-FFF2-40B4-BE49-F238E27FC236}">
                <a16:creationId xmlns:a16="http://schemas.microsoft.com/office/drawing/2014/main" xmlns="" id="{252547CB-F966-4390-B1C8-9FDA209D48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 Placeholder 14">
            <a:extLst>
              <a:ext uri="{FF2B5EF4-FFF2-40B4-BE49-F238E27FC236}">
                <a16:creationId xmlns:a16="http://schemas.microsoft.com/office/drawing/2014/main" xmlns="" id="{F983FCB5-6780-4661-BDA9-9F8508C11C8B}"/>
              </a:ext>
            </a:extLst>
          </p:cNvPr>
          <p:cNvSpPr>
            <a:spLocks noGrp="1"/>
          </p:cNvSpPr>
          <p:nvPr>
            <p:ph type="body" sz="quarter" idx="10" hasCustomPrompt="1"/>
          </p:nvPr>
        </p:nvSpPr>
        <p:spPr>
          <a:xfrm>
            <a:off x="1614296" y="3090912"/>
            <a:ext cx="8963408" cy="676177"/>
          </a:xfrm>
          <a:prstGeom prst="rect">
            <a:avLst/>
          </a:prstGeom>
        </p:spPr>
        <p:txBody>
          <a:bodyPr anchor="t"/>
          <a:lstStyle>
            <a:lvl1pPr marL="0" indent="0" algn="ctr">
              <a:lnSpc>
                <a:spcPct val="100000"/>
              </a:lnSpc>
              <a:buFontTx/>
              <a:buNone/>
              <a:defRPr b="0" i="0">
                <a:solidFill>
                  <a:schemeClr val="tx1"/>
                </a:solidFill>
                <a:latin typeface="Manrope" pitchFamily="2" charset="0"/>
                <a:cs typeface="Huawei Sans Medium" panose="020C0503030203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End Slide 1</a:t>
            </a:r>
            <a:endParaRPr lang="en-US"/>
          </a:p>
        </p:txBody>
      </p:sp>
    </p:spTree>
    <p:extLst>
      <p:ext uri="{BB962C8B-B14F-4D97-AF65-F5344CB8AC3E}">
        <p14:creationId xmlns:p14="http://schemas.microsoft.com/office/powerpoint/2010/main" val="1390179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2"/>
          <a:stretch>
            <a:fillRect/>
          </a:stretch>
        </p:blipFill>
        <p:spPr>
          <a:xfrm>
            <a:off x="0" y="0"/>
            <a:ext cx="12192000" cy="6858000"/>
          </a:xfrm>
          <a:prstGeom prst="rect">
            <a:avLst/>
          </a:prstGeom>
        </p:spPr>
      </p:pic>
      <p:sp>
        <p:nvSpPr>
          <p:cNvPr id="15" name="Text Placeholder 14"/>
          <p:cNvSpPr>
            <a:spLocks noGrp="1"/>
          </p:cNvSpPr>
          <p:nvPr>
            <p:ph type="body" sz="quarter" idx="21" hasCustomPrompt="1"/>
          </p:nvPr>
        </p:nvSpPr>
        <p:spPr>
          <a:xfrm>
            <a:off x="643379" y="602680"/>
            <a:ext cx="10658604" cy="323387"/>
          </a:xfrm>
          <a:prstGeom prst="rect">
            <a:avLst/>
          </a:prstGeom>
        </p:spPr>
        <p:txBody>
          <a:bodyPr anchor="t"/>
          <a:lstStyle>
            <a:lvl1pPr marL="0" indent="0">
              <a:lnSpc>
                <a:spcPct val="100000"/>
              </a:lnSpc>
              <a:buFontTx/>
              <a:buNone/>
              <a:defRPr sz="2000" b="1" i="0">
                <a:solidFill>
                  <a:schemeClr val="tx1"/>
                </a:solidFill>
                <a:latin typeface="Huawei Sans" panose="020C0503030203020204" pitchFamily="34" charset="0"/>
                <a:cs typeface="Huawei Sans" panose="020C0503030203020204" pitchFamily="34" charset="0"/>
              </a:defRPr>
            </a:lvl1pPr>
          </a:lstStyle>
          <a:p>
            <a:pPr lvl="0"/>
            <a:r>
              <a:rPr lang="en-GB"/>
              <a:t>Title</a:t>
            </a:r>
            <a:endParaRPr lang="en-US"/>
          </a:p>
        </p:txBody>
      </p:sp>
      <p:sp>
        <p:nvSpPr>
          <p:cNvPr id="3" name="Text Placeholder 2"/>
          <p:cNvSpPr>
            <a:spLocks noGrp="1"/>
          </p:cNvSpPr>
          <p:nvPr>
            <p:ph type="body" sz="quarter" idx="23" hasCustomPrompt="1"/>
          </p:nvPr>
        </p:nvSpPr>
        <p:spPr>
          <a:xfrm>
            <a:off x="642938" y="1443038"/>
            <a:ext cx="10658604" cy="398734"/>
          </a:xfrm>
          <a:prstGeom prst="rect">
            <a:avLst/>
          </a:prstGeom>
        </p:spPr>
        <p:txBody>
          <a:bodyPr/>
          <a:lstStyle>
            <a:lvl1pPr marL="0" indent="0">
              <a:lnSpc>
                <a:spcPct val="110000"/>
              </a:lnSpc>
              <a:buNone/>
              <a:defRPr sz="2000" b="1" i="0">
                <a:solidFill>
                  <a:schemeClr val="tx1"/>
                </a:solidFill>
                <a:latin typeface="Huawei Sans" panose="020C0503030203020204" pitchFamily="34" charset="0"/>
                <a:cs typeface="Huawei Sans" panose="020C0503030203020204" pitchFamily="34" charset="0"/>
              </a:defRPr>
            </a:lvl1pPr>
            <a:lvl5pPr marL="1828165" indent="0" algn="l">
              <a:buFontTx/>
              <a:buNone/>
              <a:defRPr b="1" i="0">
                <a:solidFill>
                  <a:schemeClr val="bg1"/>
                </a:solidFill>
                <a:latin typeface="Manrope ExtraBold" pitchFamily="2" charset="0"/>
              </a:defRPr>
            </a:lvl5pPr>
          </a:lstStyle>
          <a:p>
            <a:pPr lvl="0"/>
            <a:r>
              <a:rPr lang="en-US"/>
              <a:t>Sub Title</a:t>
            </a:r>
          </a:p>
        </p:txBody>
      </p:sp>
      <p:sp>
        <p:nvSpPr>
          <p:cNvPr id="26" name="Text Placeholder 5"/>
          <p:cNvSpPr>
            <a:spLocks noGrp="1"/>
          </p:cNvSpPr>
          <p:nvPr>
            <p:ph type="body" sz="quarter" idx="27"/>
          </p:nvPr>
        </p:nvSpPr>
        <p:spPr>
          <a:xfrm>
            <a:off x="642938" y="2144566"/>
            <a:ext cx="10658604" cy="2947010"/>
          </a:xfrm>
          <a:prstGeom prst="rect">
            <a:avLst/>
          </a:prstGeom>
        </p:spPr>
        <p:txBody>
          <a:bodyPr/>
          <a:lstStyle>
            <a:lvl1pPr marL="0" indent="0" algn="l">
              <a:lnSpc>
                <a:spcPct val="110000"/>
              </a:lnSpc>
              <a:buNone/>
              <a:defRPr sz="1200" b="0" i="0">
                <a:solidFill>
                  <a:schemeClr val="bg2">
                    <a:lumMod val="25000"/>
                  </a:schemeClr>
                </a:solidFill>
                <a:latin typeface="Manrope" pitchFamily="2" charset="0"/>
              </a:defRPr>
            </a:lvl1pPr>
            <a:lvl2pPr marL="457200" indent="0" algn="ctr">
              <a:buNone/>
              <a:defRPr sz="1200" b="0" i="0">
                <a:solidFill>
                  <a:schemeClr val="bg2">
                    <a:lumMod val="25000"/>
                  </a:schemeClr>
                </a:solidFill>
                <a:latin typeface="Manrope" pitchFamily="2" charset="0"/>
              </a:defRPr>
            </a:lvl2pPr>
            <a:lvl3pPr marL="913765" indent="0" algn="ctr">
              <a:buNone/>
              <a:defRPr sz="1200" b="0" i="0">
                <a:solidFill>
                  <a:schemeClr val="bg2">
                    <a:lumMod val="25000"/>
                  </a:schemeClr>
                </a:solidFill>
                <a:latin typeface="Manrope" pitchFamily="2" charset="0"/>
              </a:defRPr>
            </a:lvl3pPr>
            <a:lvl4pPr>
              <a:defRPr sz="1400" b="0" i="0">
                <a:solidFill>
                  <a:schemeClr val="bg2">
                    <a:lumMod val="25000"/>
                  </a:schemeClr>
                </a:solidFill>
                <a:latin typeface="Manrope" pitchFamily="2" charset="0"/>
              </a:defRPr>
            </a:lvl4pPr>
          </a:lstStyle>
          <a:p>
            <a:pPr lvl="0"/>
            <a:r>
              <a:rPr lang="en-GB"/>
              <a:t>Click to edit Master text styles</a:t>
            </a:r>
          </a:p>
        </p:txBody>
      </p:sp>
      <p:sp>
        <p:nvSpPr>
          <p:cNvPr id="27" name="Slide Number Placeholder 9"/>
          <p:cNvSpPr>
            <a:spLocks noGrp="1"/>
          </p:cNvSpPr>
          <p:nvPr>
            <p:ph type="sldNum" sz="quarter" idx="4"/>
          </p:nvPr>
        </p:nvSpPr>
        <p:spPr>
          <a:xfrm>
            <a:off x="124968" y="6356352"/>
            <a:ext cx="2743200" cy="365125"/>
          </a:xfrm>
          <a:prstGeom prst="rect">
            <a:avLst/>
          </a:prstGeom>
        </p:spPr>
        <p:txBody>
          <a:bodyPr vert="horz" lIns="91440" tIns="45720" rIns="91440" bIns="45720" rtlCol="0" anchor="ctr"/>
          <a:lstStyle>
            <a:lvl1pPr algn="l">
              <a:defRPr sz="1200" b="0" i="0">
                <a:solidFill>
                  <a:schemeClr val="bg2">
                    <a:lumMod val="25000"/>
                  </a:schemeClr>
                </a:solidFill>
                <a:latin typeface="Manrope" pitchFamily="2" charset="0"/>
              </a:defRPr>
            </a:lvl1pPr>
          </a:lstStyle>
          <a:p>
            <a:pPr defTabSz="913765"/>
            <a:fld id="{504B1D14-AA4E-E14D-8554-61E2F0177E9C}" type="slidenum">
              <a:rPr lang="en-US" smtClean="0">
                <a:solidFill>
                  <a:srgbClr val="F5F6F5">
                    <a:lumMod val="25000"/>
                  </a:srgbClr>
                </a:solidFill>
              </a:rPr>
              <a:t>‹#›</a:t>
            </a:fld>
            <a:endParaRPr lang="en-US">
              <a:solidFill>
                <a:srgbClr val="F5F6F5">
                  <a:lumMod val="25000"/>
                </a:srgbClr>
              </a:solidFill>
            </a:endParaRPr>
          </a:p>
        </p:txBody>
      </p:sp>
      <p:pic>
        <p:nvPicPr>
          <p:cNvPr id="28" name="Picture 27"/>
          <p:cNvPicPr>
            <a:picLocks noChangeAspect="1"/>
          </p:cNvPicPr>
          <p:nvPr userDrawn="1"/>
        </p:nvPicPr>
        <p:blipFill>
          <a:blip r:embed="rId3"/>
          <a:stretch>
            <a:fillRect/>
          </a:stretch>
        </p:blipFill>
        <p:spPr>
          <a:xfrm>
            <a:off x="10928330" y="6035672"/>
            <a:ext cx="857270" cy="390145"/>
          </a:xfrm>
          <a:prstGeom prst="rect">
            <a:avLst/>
          </a:prstGeom>
        </p:spPr>
      </p:pic>
    </p:spTree>
    <p:extLst>
      <p:ext uri="{BB962C8B-B14F-4D97-AF65-F5344CB8AC3E}">
        <p14:creationId xmlns:p14="http://schemas.microsoft.com/office/powerpoint/2010/main" val="33716961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ustom Layout_07_PR">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2" cstate="email"/>
          <a:stretch>
            <a:fillRect/>
          </a:stretch>
        </p:blipFill>
        <p:spPr>
          <a:xfrm>
            <a:off x="0" y="0"/>
            <a:ext cx="12192000" cy="6858000"/>
          </a:xfrm>
          <a:prstGeom prst="rect">
            <a:avLst/>
          </a:prstGeom>
        </p:spPr>
      </p:pic>
      <p:sp>
        <p:nvSpPr>
          <p:cNvPr id="15" name="Text Placeholder 14"/>
          <p:cNvSpPr>
            <a:spLocks noGrp="1"/>
          </p:cNvSpPr>
          <p:nvPr>
            <p:ph type="body" sz="quarter" idx="21" hasCustomPrompt="1"/>
          </p:nvPr>
        </p:nvSpPr>
        <p:spPr>
          <a:xfrm>
            <a:off x="643379" y="602678"/>
            <a:ext cx="10658604" cy="323387"/>
          </a:xfrm>
          <a:prstGeom prst="rect">
            <a:avLst/>
          </a:prstGeom>
        </p:spPr>
        <p:txBody>
          <a:bodyPr anchor="t"/>
          <a:lstStyle>
            <a:lvl1pPr marL="0" indent="0">
              <a:lnSpc>
                <a:spcPct val="100000"/>
              </a:lnSpc>
              <a:buFontTx/>
              <a:buNone/>
              <a:defRPr sz="2000" b="1" i="0">
                <a:solidFill>
                  <a:schemeClr val="tx1"/>
                </a:solidFill>
                <a:latin typeface="Manrope ExtraBold" pitchFamily="2" charset="0"/>
                <a:cs typeface="Huawei Sans" panose="020C0503030203020204" pitchFamily="34" charset="0"/>
              </a:defRPr>
            </a:lvl1pPr>
          </a:lstStyle>
          <a:p>
            <a:pPr lvl="0"/>
            <a:r>
              <a:rPr lang="en-GB"/>
              <a:t>Title</a:t>
            </a:r>
            <a:endParaRPr lang="en-US"/>
          </a:p>
        </p:txBody>
      </p:sp>
      <p:sp>
        <p:nvSpPr>
          <p:cNvPr id="3" name="Text Placeholder 2"/>
          <p:cNvSpPr>
            <a:spLocks noGrp="1"/>
          </p:cNvSpPr>
          <p:nvPr>
            <p:ph type="body" sz="quarter" idx="23" hasCustomPrompt="1"/>
          </p:nvPr>
        </p:nvSpPr>
        <p:spPr>
          <a:xfrm>
            <a:off x="642938" y="1276778"/>
            <a:ext cx="10658604" cy="398734"/>
          </a:xfrm>
          <a:prstGeom prst="rect">
            <a:avLst/>
          </a:prstGeom>
        </p:spPr>
        <p:txBody>
          <a:bodyPr/>
          <a:lstStyle>
            <a:lvl1pPr marL="0" indent="0">
              <a:buNone/>
              <a:defRPr sz="2000" b="1" i="0">
                <a:solidFill>
                  <a:schemeClr val="tx1"/>
                </a:solidFill>
                <a:latin typeface="Manrope ExtraBold" pitchFamily="2" charset="0"/>
                <a:cs typeface="Huawei Sans" panose="020C0503030203020204" pitchFamily="34" charset="0"/>
              </a:defRPr>
            </a:lvl1pPr>
            <a:lvl5pPr marL="1828800" indent="0" algn="l">
              <a:buFontTx/>
              <a:buNone/>
              <a:defRPr b="1" i="0">
                <a:solidFill>
                  <a:schemeClr val="bg1"/>
                </a:solidFill>
                <a:latin typeface="Manrope ExtraBold" pitchFamily="2" charset="0"/>
              </a:defRPr>
            </a:lvl5pPr>
          </a:lstStyle>
          <a:p>
            <a:pPr lvl="0"/>
            <a:r>
              <a:rPr lang="en-US"/>
              <a:t>Sub Title</a:t>
            </a:r>
          </a:p>
        </p:txBody>
      </p:sp>
      <p:sp>
        <p:nvSpPr>
          <p:cNvPr id="26" name="Text Placeholder 5"/>
          <p:cNvSpPr>
            <a:spLocks noGrp="1"/>
          </p:cNvSpPr>
          <p:nvPr>
            <p:ph type="body" sz="quarter" idx="27"/>
          </p:nvPr>
        </p:nvSpPr>
        <p:spPr>
          <a:xfrm>
            <a:off x="642938" y="1867466"/>
            <a:ext cx="10658604" cy="2947010"/>
          </a:xfrm>
          <a:prstGeom prst="rect">
            <a:avLst/>
          </a:prstGeom>
        </p:spPr>
        <p:txBody>
          <a:bodyPr/>
          <a:lstStyle>
            <a:lvl1pPr marL="0" indent="0" algn="l">
              <a:buNone/>
              <a:defRPr sz="1200" b="0" i="0">
                <a:solidFill>
                  <a:schemeClr val="bg2">
                    <a:lumMod val="25000"/>
                  </a:schemeClr>
                </a:solidFill>
                <a:latin typeface="Manrope" pitchFamily="2" charset="0"/>
              </a:defRPr>
            </a:lvl1pPr>
            <a:lvl2pPr marL="457200" indent="0" algn="ctr">
              <a:buNone/>
              <a:defRPr sz="1200" b="0" i="0">
                <a:solidFill>
                  <a:schemeClr val="bg2">
                    <a:lumMod val="25000"/>
                  </a:schemeClr>
                </a:solidFill>
                <a:latin typeface="Manrope" pitchFamily="2" charset="0"/>
              </a:defRPr>
            </a:lvl2pPr>
            <a:lvl3pPr marL="914400" indent="0" algn="ctr">
              <a:buNone/>
              <a:defRPr sz="1200" b="0" i="0">
                <a:solidFill>
                  <a:schemeClr val="bg2">
                    <a:lumMod val="25000"/>
                  </a:schemeClr>
                </a:solidFill>
                <a:latin typeface="Manrope" pitchFamily="2" charset="0"/>
              </a:defRPr>
            </a:lvl3pPr>
            <a:lvl4pPr>
              <a:defRPr sz="1400" b="0" i="0">
                <a:solidFill>
                  <a:schemeClr val="bg2">
                    <a:lumMod val="25000"/>
                  </a:schemeClr>
                </a:solidFill>
                <a:latin typeface="Manrope" pitchFamily="2" charset="0"/>
              </a:defRPr>
            </a:lvl4pPr>
          </a:lstStyle>
          <a:p>
            <a:pPr lvl="0"/>
            <a:r>
              <a:rPr lang="en-GB"/>
              <a:t>Click to edit Master text styles</a:t>
            </a:r>
          </a:p>
        </p:txBody>
      </p:sp>
      <p:sp>
        <p:nvSpPr>
          <p:cNvPr id="27" name="Slide Number Placeholder 9"/>
          <p:cNvSpPr>
            <a:spLocks noGrp="1"/>
          </p:cNvSpPr>
          <p:nvPr>
            <p:ph type="sldNum" sz="quarter" idx="4"/>
          </p:nvPr>
        </p:nvSpPr>
        <p:spPr>
          <a:xfrm>
            <a:off x="124968" y="6356350"/>
            <a:ext cx="2743200" cy="365125"/>
          </a:xfrm>
          <a:prstGeom prst="rect">
            <a:avLst/>
          </a:prstGeom>
        </p:spPr>
        <p:txBody>
          <a:bodyPr vert="horz" lIns="91440" tIns="45720" rIns="91440" bIns="45720" rtlCol="0" anchor="ctr"/>
          <a:lstStyle>
            <a:lvl1pPr algn="l">
              <a:defRPr sz="1200" b="0" i="0">
                <a:solidFill>
                  <a:schemeClr val="bg2">
                    <a:lumMod val="25000"/>
                  </a:schemeClr>
                </a:solidFill>
                <a:latin typeface="Manrope" pitchFamily="2" charset="0"/>
              </a:defRPr>
            </a:lvl1pPr>
          </a:lstStyle>
          <a:p>
            <a:fld id="{504B1D14-AA4E-E14D-8554-61E2F0177E9C}" type="slidenum">
              <a:rPr lang="en-US" smtClean="0"/>
              <a:t>‹#›</a:t>
            </a:fld>
            <a:endParaRPr lang="en-US"/>
          </a:p>
        </p:txBody>
      </p:sp>
      <p:pic>
        <p:nvPicPr>
          <p:cNvPr id="28" name="Picture 27"/>
          <p:cNvPicPr>
            <a:picLocks noChangeAspect="1"/>
          </p:cNvPicPr>
          <p:nvPr userDrawn="1"/>
        </p:nvPicPr>
        <p:blipFill>
          <a:blip r:embed="rId3" cstate="email"/>
          <a:stretch>
            <a:fillRect/>
          </a:stretch>
        </p:blipFill>
        <p:spPr>
          <a:xfrm>
            <a:off x="10928330" y="6035670"/>
            <a:ext cx="857270" cy="390145"/>
          </a:xfrm>
          <a:prstGeom prst="rect">
            <a:avLst/>
          </a:prstGeom>
        </p:spPr>
      </p:pic>
    </p:spTree>
    <p:extLst>
      <p:ext uri="{BB962C8B-B14F-4D97-AF65-F5344CB8AC3E}">
        <p14:creationId xmlns:p14="http://schemas.microsoft.com/office/powerpoint/2010/main" val="8783639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ustom Layout_08_OR">
    <p:spTree>
      <p:nvGrpSpPr>
        <p:cNvPr id="1" name=""/>
        <p:cNvGrpSpPr/>
        <p:nvPr/>
      </p:nvGrpSpPr>
      <p:grpSpPr>
        <a:xfrm>
          <a:off x="0" y="0"/>
          <a:ext cx="0" cy="0"/>
          <a:chOff x="0" y="0"/>
          <a:chExt cx="0" cy="0"/>
        </a:xfrm>
      </p:grpSpPr>
      <p:pic>
        <p:nvPicPr>
          <p:cNvPr id="9" name="Picture 8" descr="A picture containing light&#10;&#10;Description automatically generated"/>
          <p:cNvPicPr>
            <a:picLocks noChangeAspect="1"/>
          </p:cNvPicPr>
          <p:nvPr userDrawn="1"/>
        </p:nvPicPr>
        <p:blipFill>
          <a:blip r:embed="rId2" cstate="email"/>
          <a:stretch>
            <a:fillRect/>
          </a:stretch>
        </p:blipFill>
        <p:spPr>
          <a:xfrm>
            <a:off x="0" y="0"/>
            <a:ext cx="12192000" cy="6858000"/>
          </a:xfrm>
          <a:prstGeom prst="rect">
            <a:avLst/>
          </a:prstGeom>
        </p:spPr>
      </p:pic>
      <p:pic>
        <p:nvPicPr>
          <p:cNvPr id="10" name="Picture 9" descr="Logo&#10;&#10;Description automatically generated"/>
          <p:cNvPicPr>
            <a:picLocks noChangeAspect="1"/>
          </p:cNvPicPr>
          <p:nvPr userDrawn="1"/>
        </p:nvPicPr>
        <p:blipFill>
          <a:blip r:embed="rId3" cstate="email"/>
          <a:stretch>
            <a:fillRect/>
          </a:stretch>
        </p:blipFill>
        <p:spPr>
          <a:xfrm>
            <a:off x="10888980" y="6007286"/>
            <a:ext cx="942486" cy="449880"/>
          </a:xfrm>
          <a:prstGeom prst="rect">
            <a:avLst/>
          </a:prstGeom>
        </p:spPr>
      </p:pic>
      <p:sp>
        <p:nvSpPr>
          <p:cNvPr id="15" name="Text Placeholder 14"/>
          <p:cNvSpPr>
            <a:spLocks noGrp="1"/>
          </p:cNvSpPr>
          <p:nvPr>
            <p:ph type="body" sz="quarter" idx="21" hasCustomPrompt="1"/>
          </p:nvPr>
        </p:nvSpPr>
        <p:spPr>
          <a:xfrm>
            <a:off x="643379" y="602678"/>
            <a:ext cx="10658604" cy="323387"/>
          </a:xfrm>
          <a:prstGeom prst="rect">
            <a:avLst/>
          </a:prstGeom>
        </p:spPr>
        <p:txBody>
          <a:bodyPr anchor="t"/>
          <a:lstStyle>
            <a:lvl1pPr marL="0" indent="0">
              <a:lnSpc>
                <a:spcPct val="100000"/>
              </a:lnSpc>
              <a:buFontTx/>
              <a:buNone/>
              <a:defRPr sz="2000" b="1" i="0">
                <a:solidFill>
                  <a:schemeClr val="accent1"/>
                </a:solidFill>
                <a:latin typeface="Manrope ExtraBold" pitchFamily="2" charset="0"/>
                <a:cs typeface="Huawei Sans" panose="020C0503030203020204" pitchFamily="34" charset="0"/>
              </a:defRPr>
            </a:lvl1pPr>
          </a:lstStyle>
          <a:p>
            <a:pPr lvl="0"/>
            <a:r>
              <a:rPr lang="en-GB"/>
              <a:t>Title</a:t>
            </a:r>
            <a:endParaRPr lang="en-US"/>
          </a:p>
        </p:txBody>
      </p:sp>
      <p:sp>
        <p:nvSpPr>
          <p:cNvPr id="18" name="Slide Number Placeholder 9"/>
          <p:cNvSpPr>
            <a:spLocks noGrp="1"/>
          </p:cNvSpPr>
          <p:nvPr>
            <p:ph type="sldNum" sz="quarter" idx="4"/>
          </p:nvPr>
        </p:nvSpPr>
        <p:spPr>
          <a:xfrm>
            <a:off x="124968" y="6356350"/>
            <a:ext cx="2743200" cy="365125"/>
          </a:xfrm>
          <a:prstGeom prst="rect">
            <a:avLst/>
          </a:prstGeom>
        </p:spPr>
        <p:txBody>
          <a:bodyPr vert="horz" lIns="91440" tIns="45720" rIns="91440" bIns="45720" rtlCol="0" anchor="ctr"/>
          <a:lstStyle>
            <a:lvl1pPr algn="l">
              <a:defRPr sz="1200" b="0" i="0">
                <a:solidFill>
                  <a:schemeClr val="bg2">
                    <a:lumMod val="25000"/>
                  </a:schemeClr>
                </a:solidFill>
                <a:latin typeface="Manrope" pitchFamily="2" charset="0"/>
              </a:defRPr>
            </a:lvl1pPr>
          </a:lstStyle>
          <a:p>
            <a:fld id="{504B1D14-AA4E-E14D-8554-61E2F0177E9C}" type="slidenum">
              <a:rPr lang="en-US" smtClean="0"/>
              <a:t>‹#›</a:t>
            </a:fld>
            <a:endParaRPr lang="en-US"/>
          </a:p>
        </p:txBody>
      </p:sp>
      <p:sp>
        <p:nvSpPr>
          <p:cNvPr id="11" name="Text Placeholder 2"/>
          <p:cNvSpPr>
            <a:spLocks noGrp="1"/>
          </p:cNvSpPr>
          <p:nvPr>
            <p:ph type="body" sz="quarter" idx="23" hasCustomPrompt="1"/>
          </p:nvPr>
        </p:nvSpPr>
        <p:spPr>
          <a:xfrm>
            <a:off x="642938" y="1276778"/>
            <a:ext cx="10658604" cy="398734"/>
          </a:xfrm>
          <a:prstGeom prst="rect">
            <a:avLst/>
          </a:prstGeom>
        </p:spPr>
        <p:txBody>
          <a:bodyPr/>
          <a:lstStyle>
            <a:lvl1pPr marL="0" indent="0">
              <a:buNone/>
              <a:defRPr sz="2000" b="1" i="0">
                <a:solidFill>
                  <a:schemeClr val="accent1"/>
                </a:solidFill>
                <a:latin typeface="Manrope ExtraBold" pitchFamily="2" charset="0"/>
                <a:cs typeface="Huawei Sans" panose="020C0503030203020204" pitchFamily="34" charset="0"/>
              </a:defRPr>
            </a:lvl1pPr>
            <a:lvl5pPr marL="1828800" indent="0" algn="l">
              <a:buFontTx/>
              <a:buNone/>
              <a:defRPr b="1" i="0">
                <a:solidFill>
                  <a:schemeClr val="bg1"/>
                </a:solidFill>
                <a:latin typeface="Manrope ExtraBold" pitchFamily="2" charset="0"/>
              </a:defRPr>
            </a:lvl5pPr>
          </a:lstStyle>
          <a:p>
            <a:pPr lvl="0"/>
            <a:r>
              <a:rPr lang="en-US"/>
              <a:t>Sub Title</a:t>
            </a:r>
          </a:p>
        </p:txBody>
      </p:sp>
      <p:sp>
        <p:nvSpPr>
          <p:cNvPr id="13" name="Text Placeholder 5"/>
          <p:cNvSpPr>
            <a:spLocks noGrp="1"/>
          </p:cNvSpPr>
          <p:nvPr>
            <p:ph type="body" sz="quarter" idx="27"/>
          </p:nvPr>
        </p:nvSpPr>
        <p:spPr>
          <a:xfrm>
            <a:off x="642938" y="1867466"/>
            <a:ext cx="10658604" cy="2947010"/>
          </a:xfrm>
          <a:prstGeom prst="rect">
            <a:avLst/>
          </a:prstGeom>
        </p:spPr>
        <p:txBody>
          <a:bodyPr/>
          <a:lstStyle>
            <a:lvl1pPr marL="0" indent="0" algn="l">
              <a:buNone/>
              <a:defRPr sz="1200" b="0" i="0">
                <a:solidFill>
                  <a:schemeClr val="bg2">
                    <a:lumMod val="25000"/>
                  </a:schemeClr>
                </a:solidFill>
                <a:latin typeface="Manrope" pitchFamily="2" charset="0"/>
              </a:defRPr>
            </a:lvl1pPr>
            <a:lvl2pPr marL="457200" indent="0" algn="ctr">
              <a:buNone/>
              <a:defRPr sz="1200" b="0" i="0">
                <a:solidFill>
                  <a:schemeClr val="bg2">
                    <a:lumMod val="25000"/>
                  </a:schemeClr>
                </a:solidFill>
                <a:latin typeface="Manrope" pitchFamily="2" charset="0"/>
              </a:defRPr>
            </a:lvl2pPr>
            <a:lvl3pPr marL="914400" indent="0" algn="ctr">
              <a:buNone/>
              <a:defRPr sz="1200" b="0" i="0">
                <a:solidFill>
                  <a:schemeClr val="bg2">
                    <a:lumMod val="25000"/>
                  </a:schemeClr>
                </a:solidFill>
                <a:latin typeface="Manrope" pitchFamily="2" charset="0"/>
              </a:defRPr>
            </a:lvl3pPr>
            <a:lvl4pPr>
              <a:defRPr sz="1400" b="0" i="0">
                <a:solidFill>
                  <a:schemeClr val="bg2">
                    <a:lumMod val="25000"/>
                  </a:schemeClr>
                </a:solidFill>
                <a:latin typeface="Manrope" pitchFamily="2" charset="0"/>
              </a:defRPr>
            </a:lvl4pPr>
          </a:lstStyle>
          <a:p>
            <a:pPr lvl="0"/>
            <a:r>
              <a:rPr lang="en-GB"/>
              <a:t>Click to edit Master text styles</a:t>
            </a:r>
          </a:p>
        </p:txBody>
      </p:sp>
    </p:spTree>
    <p:extLst>
      <p:ext uri="{BB962C8B-B14F-4D97-AF65-F5344CB8AC3E}">
        <p14:creationId xmlns:p14="http://schemas.microsoft.com/office/powerpoint/2010/main" val="5608242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_09_PK">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email"/>
          <a:stretch>
            <a:fillRect/>
          </a:stretch>
        </p:blipFill>
        <p:spPr>
          <a:xfrm>
            <a:off x="0" y="0"/>
            <a:ext cx="12192000" cy="6858000"/>
          </a:xfrm>
          <a:prstGeom prst="rect">
            <a:avLst/>
          </a:prstGeom>
        </p:spPr>
      </p:pic>
      <p:sp>
        <p:nvSpPr>
          <p:cNvPr id="15" name="Text Placeholder 14"/>
          <p:cNvSpPr>
            <a:spLocks noGrp="1"/>
          </p:cNvSpPr>
          <p:nvPr>
            <p:ph type="body" sz="quarter" idx="21" hasCustomPrompt="1"/>
          </p:nvPr>
        </p:nvSpPr>
        <p:spPr>
          <a:xfrm>
            <a:off x="643378" y="602678"/>
            <a:ext cx="10658605" cy="323387"/>
          </a:xfrm>
          <a:prstGeom prst="rect">
            <a:avLst/>
          </a:prstGeom>
        </p:spPr>
        <p:txBody>
          <a:bodyPr anchor="t"/>
          <a:lstStyle>
            <a:lvl1pPr marL="0" indent="0">
              <a:lnSpc>
                <a:spcPct val="100000"/>
              </a:lnSpc>
              <a:buFontTx/>
              <a:buNone/>
              <a:defRPr sz="2000" b="1" i="0">
                <a:solidFill>
                  <a:schemeClr val="accent2"/>
                </a:solidFill>
                <a:latin typeface="Manrope ExtraBold" pitchFamily="2" charset="0"/>
                <a:cs typeface="Huawei Sans" panose="020C0503030203020204" pitchFamily="34" charset="0"/>
              </a:defRPr>
            </a:lvl1pPr>
          </a:lstStyle>
          <a:p>
            <a:pPr lvl="0"/>
            <a:r>
              <a:rPr lang="en-GB"/>
              <a:t>Title</a:t>
            </a:r>
            <a:endParaRPr lang="en-US"/>
          </a:p>
        </p:txBody>
      </p:sp>
      <p:pic>
        <p:nvPicPr>
          <p:cNvPr id="13" name="Picture 12" descr="Logo&#10;&#10;Description automatically generated"/>
          <p:cNvPicPr>
            <a:picLocks noChangeAspect="1"/>
          </p:cNvPicPr>
          <p:nvPr userDrawn="1"/>
        </p:nvPicPr>
        <p:blipFill>
          <a:blip r:embed="rId3" cstate="email"/>
          <a:stretch>
            <a:fillRect/>
          </a:stretch>
        </p:blipFill>
        <p:spPr>
          <a:xfrm>
            <a:off x="10888980" y="6007284"/>
            <a:ext cx="941614" cy="449882"/>
          </a:xfrm>
          <a:prstGeom prst="rect">
            <a:avLst/>
          </a:prstGeom>
        </p:spPr>
      </p:pic>
      <p:cxnSp>
        <p:nvCxnSpPr>
          <p:cNvPr id="14" name="Straight Connector 13"/>
          <p:cNvCxnSpPr/>
          <p:nvPr userDrawn="1"/>
        </p:nvCxnSpPr>
        <p:spPr>
          <a:xfrm>
            <a:off x="643378" y="1060991"/>
            <a:ext cx="1065860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Slide Number Placeholder 9"/>
          <p:cNvSpPr>
            <a:spLocks noGrp="1"/>
          </p:cNvSpPr>
          <p:nvPr>
            <p:ph type="sldNum" sz="quarter" idx="4"/>
          </p:nvPr>
        </p:nvSpPr>
        <p:spPr>
          <a:xfrm>
            <a:off x="124968" y="6356350"/>
            <a:ext cx="2743200" cy="365125"/>
          </a:xfrm>
          <a:prstGeom prst="rect">
            <a:avLst/>
          </a:prstGeom>
        </p:spPr>
        <p:txBody>
          <a:bodyPr vert="horz" lIns="91440" tIns="45720" rIns="91440" bIns="45720" rtlCol="0" anchor="ctr"/>
          <a:lstStyle>
            <a:lvl1pPr algn="l">
              <a:defRPr sz="1200" b="0" i="0">
                <a:solidFill>
                  <a:schemeClr val="bg2">
                    <a:lumMod val="25000"/>
                  </a:schemeClr>
                </a:solidFill>
                <a:latin typeface="Manrope" pitchFamily="2" charset="0"/>
              </a:defRPr>
            </a:lvl1pPr>
          </a:lstStyle>
          <a:p>
            <a:fld id="{504B1D14-AA4E-E14D-8554-61E2F0177E9C}" type="slidenum">
              <a:rPr lang="en-US" smtClean="0"/>
              <a:t>‹#›</a:t>
            </a:fld>
            <a:endParaRPr lang="en-US"/>
          </a:p>
        </p:txBody>
      </p:sp>
      <p:sp>
        <p:nvSpPr>
          <p:cNvPr id="9" name="Text Placeholder 2"/>
          <p:cNvSpPr>
            <a:spLocks noGrp="1"/>
          </p:cNvSpPr>
          <p:nvPr>
            <p:ph type="body" sz="quarter" idx="23" hasCustomPrompt="1"/>
          </p:nvPr>
        </p:nvSpPr>
        <p:spPr>
          <a:xfrm>
            <a:off x="642938" y="1276778"/>
            <a:ext cx="10658604" cy="398734"/>
          </a:xfrm>
          <a:prstGeom prst="rect">
            <a:avLst/>
          </a:prstGeom>
        </p:spPr>
        <p:txBody>
          <a:bodyPr/>
          <a:lstStyle>
            <a:lvl1pPr marL="0" indent="0">
              <a:buNone/>
              <a:defRPr sz="2000" b="1" i="0">
                <a:solidFill>
                  <a:schemeClr val="accent2"/>
                </a:solidFill>
                <a:latin typeface="Manrope ExtraBold" pitchFamily="2" charset="0"/>
                <a:cs typeface="Huawei Sans" panose="020C0503030203020204" pitchFamily="34" charset="0"/>
              </a:defRPr>
            </a:lvl1pPr>
            <a:lvl5pPr marL="1828800" indent="0" algn="l">
              <a:buFontTx/>
              <a:buNone/>
              <a:defRPr b="1" i="0">
                <a:solidFill>
                  <a:schemeClr val="bg1"/>
                </a:solidFill>
                <a:latin typeface="Manrope ExtraBold" pitchFamily="2" charset="0"/>
              </a:defRPr>
            </a:lvl5pPr>
          </a:lstStyle>
          <a:p>
            <a:pPr lvl="0"/>
            <a:r>
              <a:rPr lang="en-US"/>
              <a:t>Sub Title</a:t>
            </a:r>
          </a:p>
        </p:txBody>
      </p:sp>
      <p:sp>
        <p:nvSpPr>
          <p:cNvPr id="10" name="Text Placeholder 5"/>
          <p:cNvSpPr>
            <a:spLocks noGrp="1"/>
          </p:cNvSpPr>
          <p:nvPr>
            <p:ph type="body" sz="quarter" idx="27"/>
          </p:nvPr>
        </p:nvSpPr>
        <p:spPr>
          <a:xfrm>
            <a:off x="642938" y="1867466"/>
            <a:ext cx="10658604" cy="2947010"/>
          </a:xfrm>
          <a:prstGeom prst="rect">
            <a:avLst/>
          </a:prstGeom>
        </p:spPr>
        <p:txBody>
          <a:bodyPr/>
          <a:lstStyle>
            <a:lvl1pPr marL="0" indent="0" algn="l">
              <a:buNone/>
              <a:defRPr sz="1200" b="0" i="0">
                <a:solidFill>
                  <a:schemeClr val="bg2">
                    <a:lumMod val="25000"/>
                  </a:schemeClr>
                </a:solidFill>
                <a:latin typeface="Manrope" pitchFamily="2" charset="0"/>
              </a:defRPr>
            </a:lvl1pPr>
            <a:lvl2pPr marL="457200" indent="0" algn="ctr">
              <a:buNone/>
              <a:defRPr sz="1200" b="0" i="0">
                <a:solidFill>
                  <a:schemeClr val="bg2">
                    <a:lumMod val="25000"/>
                  </a:schemeClr>
                </a:solidFill>
                <a:latin typeface="Manrope" pitchFamily="2" charset="0"/>
              </a:defRPr>
            </a:lvl2pPr>
            <a:lvl3pPr marL="914400" indent="0" algn="ctr">
              <a:buNone/>
              <a:defRPr sz="1200" b="0" i="0">
                <a:solidFill>
                  <a:schemeClr val="bg2">
                    <a:lumMod val="25000"/>
                  </a:schemeClr>
                </a:solidFill>
                <a:latin typeface="Manrope" pitchFamily="2" charset="0"/>
              </a:defRPr>
            </a:lvl3pPr>
            <a:lvl4pPr>
              <a:defRPr sz="1400" b="0" i="0">
                <a:solidFill>
                  <a:schemeClr val="bg2">
                    <a:lumMod val="25000"/>
                  </a:schemeClr>
                </a:solidFill>
                <a:latin typeface="Manrope" pitchFamily="2" charset="0"/>
              </a:defRPr>
            </a:lvl4pPr>
          </a:lstStyle>
          <a:p>
            <a:pPr lvl="0"/>
            <a:r>
              <a:rPr lang="en-GB"/>
              <a:t>Click to edit Master text styles</a:t>
            </a:r>
          </a:p>
        </p:txBody>
      </p:sp>
    </p:spTree>
    <p:extLst>
      <p:ext uri="{BB962C8B-B14F-4D97-AF65-F5344CB8AC3E}">
        <p14:creationId xmlns:p14="http://schemas.microsoft.com/office/powerpoint/2010/main" val="30938906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A picture containing text&#10;&#10;Description automatically generated">
            <a:extLst>
              <a:ext uri="{FF2B5EF4-FFF2-40B4-BE49-F238E27FC236}">
                <a16:creationId xmlns:a16="http://schemas.microsoft.com/office/drawing/2014/main" xmlns="" id="{1126075D-C25D-4988-A898-C728E24EF1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
        <p:nvSpPr>
          <p:cNvPr id="9" name="Text Placeholder 14">
            <a:extLst>
              <a:ext uri="{FF2B5EF4-FFF2-40B4-BE49-F238E27FC236}">
                <a16:creationId xmlns:a16="http://schemas.microsoft.com/office/drawing/2014/main" xmlns="" id="{36AB81C6-3BBC-4073-BA6F-B68DA93AC803}"/>
              </a:ext>
            </a:extLst>
          </p:cNvPr>
          <p:cNvSpPr>
            <a:spLocks noGrp="1"/>
          </p:cNvSpPr>
          <p:nvPr>
            <p:ph type="body" sz="quarter" idx="21" hasCustomPrompt="1"/>
          </p:nvPr>
        </p:nvSpPr>
        <p:spPr>
          <a:xfrm>
            <a:off x="643379" y="602678"/>
            <a:ext cx="10658604" cy="323387"/>
          </a:xfrm>
          <a:prstGeom prst="rect">
            <a:avLst/>
          </a:prstGeom>
        </p:spPr>
        <p:txBody>
          <a:bodyPr anchor="t"/>
          <a:lstStyle>
            <a:lvl1pPr marL="0" indent="0">
              <a:lnSpc>
                <a:spcPct val="100000"/>
              </a:lnSpc>
              <a:buFontTx/>
              <a:buNone/>
              <a:defRPr sz="2000" b="1" i="0">
                <a:solidFill>
                  <a:schemeClr val="tx1"/>
                </a:solidFill>
                <a:latin typeface="Manrope ExtraBold" pitchFamily="2" charset="0"/>
                <a:cs typeface="Huawei Sans" panose="020C0503030203020204" pitchFamily="34" charset="0"/>
              </a:defRPr>
            </a:lvl1pPr>
          </a:lstStyle>
          <a:p>
            <a:pPr lvl="0"/>
            <a:r>
              <a:rPr lang="en-GB"/>
              <a:t>Title</a:t>
            </a:r>
            <a:endParaRPr lang="en-US"/>
          </a:p>
        </p:txBody>
      </p:sp>
      <p:sp>
        <p:nvSpPr>
          <p:cNvPr id="10" name="Text Placeholder 2">
            <a:extLst>
              <a:ext uri="{FF2B5EF4-FFF2-40B4-BE49-F238E27FC236}">
                <a16:creationId xmlns:a16="http://schemas.microsoft.com/office/drawing/2014/main" xmlns="" id="{F2C594D5-DF18-4562-8ABE-4F431024B36D}"/>
              </a:ext>
            </a:extLst>
          </p:cNvPr>
          <p:cNvSpPr>
            <a:spLocks noGrp="1"/>
          </p:cNvSpPr>
          <p:nvPr>
            <p:ph type="body" sz="quarter" idx="23" hasCustomPrompt="1"/>
          </p:nvPr>
        </p:nvSpPr>
        <p:spPr>
          <a:xfrm>
            <a:off x="642938" y="1276778"/>
            <a:ext cx="10658604" cy="398734"/>
          </a:xfrm>
          <a:prstGeom prst="rect">
            <a:avLst/>
          </a:prstGeom>
        </p:spPr>
        <p:txBody>
          <a:bodyPr/>
          <a:lstStyle>
            <a:lvl1pPr marL="0" indent="0">
              <a:buNone/>
              <a:defRPr sz="2000" b="1" i="0">
                <a:solidFill>
                  <a:schemeClr val="tx1"/>
                </a:solidFill>
                <a:latin typeface="Manrope ExtraBold" pitchFamily="2" charset="0"/>
                <a:cs typeface="Huawei Sans" panose="020C0503030203020204" pitchFamily="34" charset="0"/>
              </a:defRPr>
            </a:lvl1pPr>
            <a:lvl5pPr marL="1828800" indent="0" algn="l">
              <a:buFontTx/>
              <a:buNone/>
              <a:defRPr b="1" i="0">
                <a:solidFill>
                  <a:schemeClr val="bg1"/>
                </a:solidFill>
                <a:latin typeface="Manrope ExtraBold" pitchFamily="2" charset="0"/>
              </a:defRPr>
            </a:lvl5pPr>
          </a:lstStyle>
          <a:p>
            <a:pPr lvl="0"/>
            <a:r>
              <a:rPr lang="en-US"/>
              <a:t>Sub Title</a:t>
            </a:r>
          </a:p>
        </p:txBody>
      </p:sp>
      <p:sp>
        <p:nvSpPr>
          <p:cNvPr id="13" name="Text Placeholder 5">
            <a:extLst>
              <a:ext uri="{FF2B5EF4-FFF2-40B4-BE49-F238E27FC236}">
                <a16:creationId xmlns:a16="http://schemas.microsoft.com/office/drawing/2014/main" xmlns="" id="{6DF5AF9E-7972-4397-B69A-36BB0F80004F}"/>
              </a:ext>
            </a:extLst>
          </p:cNvPr>
          <p:cNvSpPr>
            <a:spLocks noGrp="1"/>
          </p:cNvSpPr>
          <p:nvPr>
            <p:ph type="body" sz="quarter" idx="27"/>
          </p:nvPr>
        </p:nvSpPr>
        <p:spPr>
          <a:xfrm>
            <a:off x="642938" y="1867466"/>
            <a:ext cx="10658604" cy="2947010"/>
          </a:xfrm>
          <a:prstGeom prst="rect">
            <a:avLst/>
          </a:prstGeom>
        </p:spPr>
        <p:txBody>
          <a:bodyPr/>
          <a:lstStyle>
            <a:lvl1pPr marL="0" indent="0" algn="l">
              <a:buNone/>
              <a:defRPr sz="1200" b="0" i="0">
                <a:solidFill>
                  <a:schemeClr val="bg2">
                    <a:lumMod val="25000"/>
                  </a:schemeClr>
                </a:solidFill>
                <a:latin typeface="Manrope" pitchFamily="2" charset="0"/>
              </a:defRPr>
            </a:lvl1pPr>
            <a:lvl2pPr marL="457200" indent="0" algn="ctr">
              <a:buNone/>
              <a:defRPr sz="1200" b="0" i="0">
                <a:solidFill>
                  <a:schemeClr val="bg2">
                    <a:lumMod val="25000"/>
                  </a:schemeClr>
                </a:solidFill>
                <a:latin typeface="Manrope" pitchFamily="2" charset="0"/>
              </a:defRPr>
            </a:lvl2pPr>
            <a:lvl3pPr marL="914400" indent="0" algn="ctr">
              <a:buNone/>
              <a:defRPr sz="1200" b="0" i="0">
                <a:solidFill>
                  <a:schemeClr val="bg2">
                    <a:lumMod val="25000"/>
                  </a:schemeClr>
                </a:solidFill>
                <a:latin typeface="Manrope" pitchFamily="2" charset="0"/>
              </a:defRPr>
            </a:lvl3pPr>
            <a:lvl4pPr>
              <a:defRPr sz="1400" b="0" i="0">
                <a:solidFill>
                  <a:schemeClr val="bg2">
                    <a:lumMod val="25000"/>
                  </a:schemeClr>
                </a:solidFill>
                <a:latin typeface="Manrope" pitchFamily="2" charset="0"/>
              </a:defRPr>
            </a:lvl4pPr>
          </a:lstStyle>
          <a:p>
            <a:pPr lvl="0"/>
            <a:r>
              <a:rPr lang="en-GB"/>
              <a:t>Click to edit Master text styles</a:t>
            </a:r>
          </a:p>
        </p:txBody>
      </p:sp>
      <p:cxnSp>
        <p:nvCxnSpPr>
          <p:cNvPr id="14" name="Straight Connector 13">
            <a:extLst>
              <a:ext uri="{FF2B5EF4-FFF2-40B4-BE49-F238E27FC236}">
                <a16:creationId xmlns:a16="http://schemas.microsoft.com/office/drawing/2014/main" xmlns="" id="{09F84A63-DC93-4700-9019-ADCBBB2FDB62}"/>
              </a:ext>
            </a:extLst>
          </p:cNvPr>
          <p:cNvCxnSpPr>
            <a:cxnSpLocks/>
          </p:cNvCxnSpPr>
          <p:nvPr userDrawn="1"/>
        </p:nvCxnSpPr>
        <p:spPr>
          <a:xfrm>
            <a:off x="643378" y="1060991"/>
            <a:ext cx="10658605"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Slide Number Placeholder 9">
            <a:extLst>
              <a:ext uri="{FF2B5EF4-FFF2-40B4-BE49-F238E27FC236}">
                <a16:creationId xmlns:a16="http://schemas.microsoft.com/office/drawing/2014/main" xmlns="" id="{2C64F962-FE30-4027-AC58-B3254BA52602}"/>
              </a:ext>
            </a:extLst>
          </p:cNvPr>
          <p:cNvSpPr>
            <a:spLocks noGrp="1"/>
          </p:cNvSpPr>
          <p:nvPr>
            <p:ph type="sldNum" sz="quarter" idx="4"/>
          </p:nvPr>
        </p:nvSpPr>
        <p:spPr>
          <a:xfrm>
            <a:off x="124968" y="6356350"/>
            <a:ext cx="2743200" cy="365125"/>
          </a:xfrm>
          <a:prstGeom prst="rect">
            <a:avLst/>
          </a:prstGeom>
        </p:spPr>
        <p:txBody>
          <a:bodyPr vert="horz" lIns="91440" tIns="45720" rIns="91440" bIns="45720" rtlCol="0" anchor="ctr"/>
          <a:lstStyle>
            <a:lvl1pPr algn="l">
              <a:defRPr sz="1200" b="0" i="0">
                <a:solidFill>
                  <a:schemeClr val="bg2">
                    <a:lumMod val="25000"/>
                  </a:schemeClr>
                </a:solidFill>
                <a:latin typeface="Manrope" pitchFamily="2" charset="0"/>
              </a:defRPr>
            </a:lvl1pPr>
          </a:lstStyle>
          <a:p>
            <a:fld id="{504B1D14-AA4E-E14D-8554-61E2F0177E9C}" type="slidenum">
              <a:rPr lang="en-US" smtClean="0"/>
              <a:pPr/>
              <a:t>‹#›</a:t>
            </a:fld>
            <a:endParaRPr lang="en-US"/>
          </a:p>
        </p:txBody>
      </p:sp>
    </p:spTree>
    <p:extLst>
      <p:ext uri="{BB962C8B-B14F-4D97-AF65-F5344CB8AC3E}">
        <p14:creationId xmlns:p14="http://schemas.microsoft.com/office/powerpoint/2010/main" val="40789347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8" name="Picture 7" descr="A picture containing text&#10;&#10;Description automatically generated">
            <a:extLst>
              <a:ext uri="{FF2B5EF4-FFF2-40B4-BE49-F238E27FC236}">
                <a16:creationId xmlns:a16="http://schemas.microsoft.com/office/drawing/2014/main" xmlns="" id="{1126075D-C25D-4988-A898-C728E24EF1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
        <p:nvSpPr>
          <p:cNvPr id="9" name="Text Placeholder 14">
            <a:extLst>
              <a:ext uri="{FF2B5EF4-FFF2-40B4-BE49-F238E27FC236}">
                <a16:creationId xmlns:a16="http://schemas.microsoft.com/office/drawing/2014/main" xmlns="" id="{36AB81C6-3BBC-4073-BA6F-B68DA93AC803}"/>
              </a:ext>
            </a:extLst>
          </p:cNvPr>
          <p:cNvSpPr>
            <a:spLocks noGrp="1"/>
          </p:cNvSpPr>
          <p:nvPr>
            <p:ph type="body" sz="quarter" idx="21" hasCustomPrompt="1"/>
          </p:nvPr>
        </p:nvSpPr>
        <p:spPr>
          <a:xfrm>
            <a:off x="643379" y="602678"/>
            <a:ext cx="10658604" cy="323387"/>
          </a:xfrm>
          <a:prstGeom prst="rect">
            <a:avLst/>
          </a:prstGeom>
        </p:spPr>
        <p:txBody>
          <a:bodyPr anchor="t"/>
          <a:lstStyle>
            <a:lvl1pPr marL="0" indent="0">
              <a:lnSpc>
                <a:spcPct val="100000"/>
              </a:lnSpc>
              <a:buFontTx/>
              <a:buNone/>
              <a:defRPr sz="2000" b="1" i="0">
                <a:solidFill>
                  <a:schemeClr val="tx1"/>
                </a:solidFill>
                <a:latin typeface="Manrope ExtraBold" pitchFamily="2" charset="0"/>
                <a:cs typeface="Huawei Sans" panose="020C0503030203020204" pitchFamily="34" charset="0"/>
              </a:defRPr>
            </a:lvl1pPr>
          </a:lstStyle>
          <a:p>
            <a:pPr lvl="0"/>
            <a:r>
              <a:rPr lang="en-GB"/>
              <a:t>01</a:t>
            </a:r>
            <a:endParaRPr lang="en-US"/>
          </a:p>
        </p:txBody>
      </p:sp>
      <p:cxnSp>
        <p:nvCxnSpPr>
          <p:cNvPr id="14" name="Straight Connector 13">
            <a:extLst>
              <a:ext uri="{FF2B5EF4-FFF2-40B4-BE49-F238E27FC236}">
                <a16:creationId xmlns:a16="http://schemas.microsoft.com/office/drawing/2014/main" xmlns="" id="{09F84A63-DC93-4700-9019-ADCBBB2FDB62}"/>
              </a:ext>
            </a:extLst>
          </p:cNvPr>
          <p:cNvCxnSpPr>
            <a:cxnSpLocks/>
          </p:cNvCxnSpPr>
          <p:nvPr userDrawn="1"/>
        </p:nvCxnSpPr>
        <p:spPr>
          <a:xfrm>
            <a:off x="643378" y="1060991"/>
            <a:ext cx="10658605"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Slide Number Placeholder 9">
            <a:extLst>
              <a:ext uri="{FF2B5EF4-FFF2-40B4-BE49-F238E27FC236}">
                <a16:creationId xmlns:a16="http://schemas.microsoft.com/office/drawing/2014/main" xmlns="" id="{2C64F962-FE30-4027-AC58-B3254BA52602}"/>
              </a:ext>
            </a:extLst>
          </p:cNvPr>
          <p:cNvSpPr>
            <a:spLocks noGrp="1"/>
          </p:cNvSpPr>
          <p:nvPr>
            <p:ph type="sldNum" sz="quarter" idx="4"/>
          </p:nvPr>
        </p:nvSpPr>
        <p:spPr>
          <a:xfrm>
            <a:off x="124968" y="6356350"/>
            <a:ext cx="2743200" cy="365125"/>
          </a:xfrm>
          <a:prstGeom prst="rect">
            <a:avLst/>
          </a:prstGeom>
        </p:spPr>
        <p:txBody>
          <a:bodyPr vert="horz" lIns="91440" tIns="45720" rIns="91440" bIns="45720" rtlCol="0" anchor="ctr"/>
          <a:lstStyle>
            <a:lvl1pPr algn="l">
              <a:defRPr sz="1200" b="0" i="0">
                <a:solidFill>
                  <a:schemeClr val="bg2">
                    <a:lumMod val="25000"/>
                  </a:schemeClr>
                </a:solidFill>
                <a:latin typeface="Manrope" pitchFamily="2" charset="0"/>
              </a:defRPr>
            </a:lvl1pPr>
          </a:lstStyle>
          <a:p>
            <a:fld id="{504B1D14-AA4E-E14D-8554-61E2F0177E9C}" type="slidenum">
              <a:rPr lang="en-US" smtClean="0"/>
              <a:pPr/>
              <a:t>‹#›</a:t>
            </a:fld>
            <a:endParaRPr lang="en-US"/>
          </a:p>
        </p:txBody>
      </p:sp>
      <p:pic>
        <p:nvPicPr>
          <p:cNvPr id="12" name="Picture 11" descr="Background pattern&#10;&#10;Description automatically generated with low confidence">
            <a:extLst>
              <a:ext uri="{FF2B5EF4-FFF2-40B4-BE49-F238E27FC236}">
                <a16:creationId xmlns:a16="http://schemas.microsoft.com/office/drawing/2014/main" xmlns="" id="{B851F82A-1501-46CF-A619-F1E4FE7782C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2252"/>
          <a:stretch/>
        </p:blipFill>
        <p:spPr>
          <a:xfrm>
            <a:off x="0" y="1636784"/>
            <a:ext cx="7645730" cy="1221987"/>
          </a:xfrm>
          <a:prstGeom prst="rect">
            <a:avLst/>
          </a:prstGeom>
        </p:spPr>
      </p:pic>
      <p:pic>
        <p:nvPicPr>
          <p:cNvPr id="16" name="Picture 15" descr="Background pattern&#10;&#10;Description automatically generated with low confidence">
            <a:extLst>
              <a:ext uri="{FF2B5EF4-FFF2-40B4-BE49-F238E27FC236}">
                <a16:creationId xmlns:a16="http://schemas.microsoft.com/office/drawing/2014/main" xmlns="" id="{DCC8DC2E-23D0-48B4-B476-290489465E4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2252"/>
          <a:stretch/>
        </p:blipFill>
        <p:spPr>
          <a:xfrm>
            <a:off x="0" y="3105903"/>
            <a:ext cx="7645730" cy="1221987"/>
          </a:xfrm>
          <a:prstGeom prst="rect">
            <a:avLst/>
          </a:prstGeom>
        </p:spPr>
      </p:pic>
      <p:pic>
        <p:nvPicPr>
          <p:cNvPr id="17" name="Picture 16" descr="Background pattern&#10;&#10;Description automatically generated with low confidence">
            <a:extLst>
              <a:ext uri="{FF2B5EF4-FFF2-40B4-BE49-F238E27FC236}">
                <a16:creationId xmlns:a16="http://schemas.microsoft.com/office/drawing/2014/main" xmlns="" id="{90209772-2EC7-4A29-8070-4C32022B2DE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2252"/>
          <a:stretch/>
        </p:blipFill>
        <p:spPr>
          <a:xfrm>
            <a:off x="0" y="4575022"/>
            <a:ext cx="7645730" cy="1221987"/>
          </a:xfrm>
          <a:prstGeom prst="rect">
            <a:avLst/>
          </a:prstGeom>
        </p:spPr>
      </p:pic>
      <p:sp>
        <p:nvSpPr>
          <p:cNvPr id="18" name="Text Placeholder 14">
            <a:extLst>
              <a:ext uri="{FF2B5EF4-FFF2-40B4-BE49-F238E27FC236}">
                <a16:creationId xmlns:a16="http://schemas.microsoft.com/office/drawing/2014/main" xmlns="" id="{42E1028C-8858-4321-991E-B3524BA6E237}"/>
              </a:ext>
            </a:extLst>
          </p:cNvPr>
          <p:cNvSpPr>
            <a:spLocks noGrp="1"/>
          </p:cNvSpPr>
          <p:nvPr>
            <p:ph type="body" sz="quarter" idx="24" hasCustomPrompt="1"/>
          </p:nvPr>
        </p:nvSpPr>
        <p:spPr>
          <a:xfrm>
            <a:off x="643378" y="5024321"/>
            <a:ext cx="2058066" cy="323387"/>
          </a:xfrm>
          <a:prstGeom prst="rect">
            <a:avLst/>
          </a:prstGeom>
        </p:spPr>
        <p:txBody>
          <a:bodyPr anchor="t"/>
          <a:lstStyle>
            <a:lvl1pPr marL="0" indent="0" algn="l">
              <a:lnSpc>
                <a:spcPct val="100000"/>
              </a:lnSpc>
              <a:buFontTx/>
              <a:buNone/>
              <a:defRPr sz="2000" b="1" i="0" spc="300">
                <a:solidFill>
                  <a:schemeClr val="tx1"/>
                </a:solidFill>
                <a:latin typeface="Manrope ExtraBold" pitchFamily="2" charset="0"/>
              </a:defRPr>
            </a:lvl1pPr>
          </a:lstStyle>
          <a:p>
            <a:pPr lvl="0"/>
            <a:r>
              <a:rPr lang="en-GB"/>
              <a:t>1234</a:t>
            </a:r>
            <a:endParaRPr lang="en-US"/>
          </a:p>
        </p:txBody>
      </p:sp>
      <p:sp>
        <p:nvSpPr>
          <p:cNvPr id="19" name="Text Placeholder 14">
            <a:extLst>
              <a:ext uri="{FF2B5EF4-FFF2-40B4-BE49-F238E27FC236}">
                <a16:creationId xmlns:a16="http://schemas.microsoft.com/office/drawing/2014/main" xmlns="" id="{E686C685-CD11-4BC6-BC57-D8B8FA23B5B3}"/>
              </a:ext>
            </a:extLst>
          </p:cNvPr>
          <p:cNvSpPr>
            <a:spLocks noGrp="1"/>
          </p:cNvSpPr>
          <p:nvPr>
            <p:ph type="body" sz="quarter" idx="25" hasCustomPrompt="1"/>
          </p:nvPr>
        </p:nvSpPr>
        <p:spPr>
          <a:xfrm>
            <a:off x="643378" y="2086083"/>
            <a:ext cx="2058066" cy="323387"/>
          </a:xfrm>
          <a:prstGeom prst="rect">
            <a:avLst/>
          </a:prstGeom>
        </p:spPr>
        <p:txBody>
          <a:bodyPr anchor="t"/>
          <a:lstStyle>
            <a:lvl1pPr marL="0" indent="0" algn="l">
              <a:lnSpc>
                <a:spcPct val="100000"/>
              </a:lnSpc>
              <a:buFontTx/>
              <a:buNone/>
              <a:defRPr sz="2000" b="1" i="0" spc="300">
                <a:solidFill>
                  <a:schemeClr val="tx1"/>
                </a:solidFill>
                <a:latin typeface="Manrope ExtraBold" pitchFamily="2" charset="0"/>
              </a:defRPr>
            </a:lvl1pPr>
          </a:lstStyle>
          <a:p>
            <a:pPr lvl="0"/>
            <a:r>
              <a:rPr lang="en-GB"/>
              <a:t>1234</a:t>
            </a:r>
            <a:endParaRPr lang="en-US"/>
          </a:p>
        </p:txBody>
      </p:sp>
      <p:sp>
        <p:nvSpPr>
          <p:cNvPr id="20" name="Text Placeholder 14">
            <a:extLst>
              <a:ext uri="{FF2B5EF4-FFF2-40B4-BE49-F238E27FC236}">
                <a16:creationId xmlns:a16="http://schemas.microsoft.com/office/drawing/2014/main" xmlns="" id="{6246F63E-90D1-4D46-B969-8999641B94C7}"/>
              </a:ext>
            </a:extLst>
          </p:cNvPr>
          <p:cNvSpPr>
            <a:spLocks noGrp="1"/>
          </p:cNvSpPr>
          <p:nvPr>
            <p:ph type="body" sz="quarter" idx="26" hasCustomPrompt="1"/>
          </p:nvPr>
        </p:nvSpPr>
        <p:spPr>
          <a:xfrm>
            <a:off x="643378" y="3555202"/>
            <a:ext cx="2058066" cy="323387"/>
          </a:xfrm>
          <a:prstGeom prst="rect">
            <a:avLst/>
          </a:prstGeom>
        </p:spPr>
        <p:txBody>
          <a:bodyPr anchor="t"/>
          <a:lstStyle>
            <a:lvl1pPr marL="0" indent="0" algn="l">
              <a:lnSpc>
                <a:spcPct val="100000"/>
              </a:lnSpc>
              <a:buFontTx/>
              <a:buNone/>
              <a:defRPr sz="2000" b="1" i="0" spc="300">
                <a:solidFill>
                  <a:schemeClr val="tx1"/>
                </a:solidFill>
                <a:latin typeface="Manrope ExtraBold" pitchFamily="2" charset="0"/>
              </a:defRPr>
            </a:lvl1pPr>
          </a:lstStyle>
          <a:p>
            <a:pPr lvl="0"/>
            <a:r>
              <a:rPr lang="en-GB"/>
              <a:t>1234</a:t>
            </a:r>
            <a:endParaRPr lang="en-US"/>
          </a:p>
        </p:txBody>
      </p:sp>
      <p:sp>
        <p:nvSpPr>
          <p:cNvPr id="21" name="Text Placeholder 14">
            <a:extLst>
              <a:ext uri="{FF2B5EF4-FFF2-40B4-BE49-F238E27FC236}">
                <a16:creationId xmlns:a16="http://schemas.microsoft.com/office/drawing/2014/main" xmlns="" id="{0E20CB1D-54C4-4286-8936-3598A289A998}"/>
              </a:ext>
            </a:extLst>
          </p:cNvPr>
          <p:cNvSpPr>
            <a:spLocks noGrp="1"/>
          </p:cNvSpPr>
          <p:nvPr>
            <p:ph type="body" sz="quarter" idx="27"/>
          </p:nvPr>
        </p:nvSpPr>
        <p:spPr>
          <a:xfrm>
            <a:off x="6468106" y="2086082"/>
            <a:ext cx="4191211" cy="323387"/>
          </a:xfrm>
          <a:prstGeom prst="rect">
            <a:avLst/>
          </a:prstGeom>
        </p:spPr>
        <p:txBody>
          <a:bodyPr anchor="t"/>
          <a:lstStyle>
            <a:lvl1pPr marL="0" indent="0" algn="l">
              <a:lnSpc>
                <a:spcPct val="100000"/>
              </a:lnSpc>
              <a:buFontTx/>
              <a:buNone/>
              <a:defRPr sz="2000" b="0" i="0" spc="0">
                <a:solidFill>
                  <a:schemeClr val="tx1"/>
                </a:solidFill>
                <a:latin typeface="Manrope" panose="00000500000000000000" pitchFamily="2" charset="0"/>
              </a:defRPr>
            </a:lvl1pPr>
          </a:lstStyle>
          <a:p>
            <a:pPr lvl="0"/>
            <a:endParaRPr lang="en-US"/>
          </a:p>
        </p:txBody>
      </p:sp>
      <p:sp>
        <p:nvSpPr>
          <p:cNvPr id="22" name="Text Placeholder 14">
            <a:extLst>
              <a:ext uri="{FF2B5EF4-FFF2-40B4-BE49-F238E27FC236}">
                <a16:creationId xmlns:a16="http://schemas.microsoft.com/office/drawing/2014/main" xmlns="" id="{2557692D-89EB-4DB2-9010-32C06E545CD1}"/>
              </a:ext>
            </a:extLst>
          </p:cNvPr>
          <p:cNvSpPr>
            <a:spLocks noGrp="1"/>
          </p:cNvSpPr>
          <p:nvPr>
            <p:ph type="body" sz="quarter" idx="28"/>
          </p:nvPr>
        </p:nvSpPr>
        <p:spPr>
          <a:xfrm>
            <a:off x="6468106" y="3555201"/>
            <a:ext cx="4191211" cy="323387"/>
          </a:xfrm>
          <a:prstGeom prst="rect">
            <a:avLst/>
          </a:prstGeom>
        </p:spPr>
        <p:txBody>
          <a:bodyPr anchor="t"/>
          <a:lstStyle>
            <a:lvl1pPr marL="0" indent="0" algn="l">
              <a:lnSpc>
                <a:spcPct val="100000"/>
              </a:lnSpc>
              <a:buFontTx/>
              <a:buNone/>
              <a:defRPr sz="2000" b="0" i="0" spc="0">
                <a:solidFill>
                  <a:schemeClr val="tx1"/>
                </a:solidFill>
                <a:latin typeface="Manrope" panose="00000500000000000000" pitchFamily="2" charset="0"/>
              </a:defRPr>
            </a:lvl1pPr>
          </a:lstStyle>
          <a:p>
            <a:pPr lvl="0"/>
            <a:endParaRPr lang="en-US" dirty="0"/>
          </a:p>
        </p:txBody>
      </p:sp>
      <p:sp>
        <p:nvSpPr>
          <p:cNvPr id="23" name="Text Placeholder 14">
            <a:extLst>
              <a:ext uri="{FF2B5EF4-FFF2-40B4-BE49-F238E27FC236}">
                <a16:creationId xmlns:a16="http://schemas.microsoft.com/office/drawing/2014/main" xmlns="" id="{59304673-3443-43C8-9C3C-A9F68B2F7FD1}"/>
              </a:ext>
            </a:extLst>
          </p:cNvPr>
          <p:cNvSpPr>
            <a:spLocks noGrp="1"/>
          </p:cNvSpPr>
          <p:nvPr>
            <p:ph type="body" sz="quarter" idx="29"/>
          </p:nvPr>
        </p:nvSpPr>
        <p:spPr>
          <a:xfrm>
            <a:off x="6468106" y="5024320"/>
            <a:ext cx="4191211" cy="323387"/>
          </a:xfrm>
          <a:prstGeom prst="rect">
            <a:avLst/>
          </a:prstGeom>
        </p:spPr>
        <p:txBody>
          <a:bodyPr anchor="t"/>
          <a:lstStyle>
            <a:lvl1pPr marL="0" indent="0" algn="l">
              <a:lnSpc>
                <a:spcPct val="100000"/>
              </a:lnSpc>
              <a:buFontTx/>
              <a:buNone/>
              <a:defRPr sz="2000" b="0" i="0" spc="0">
                <a:solidFill>
                  <a:schemeClr val="tx1"/>
                </a:solidFill>
                <a:latin typeface="Manrope" panose="00000500000000000000" pitchFamily="2" charset="0"/>
              </a:defRPr>
            </a:lvl1pPr>
          </a:lstStyle>
          <a:p>
            <a:pPr lvl="0"/>
            <a:endParaRPr lang="en-US"/>
          </a:p>
        </p:txBody>
      </p:sp>
    </p:spTree>
    <p:extLst>
      <p:ext uri="{BB962C8B-B14F-4D97-AF65-F5344CB8AC3E}">
        <p14:creationId xmlns:p14="http://schemas.microsoft.com/office/powerpoint/2010/main" val="12991725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8" name="Picture 7" descr="A picture containing text&#10;&#10;Description automatically generated">
            <a:extLst>
              <a:ext uri="{FF2B5EF4-FFF2-40B4-BE49-F238E27FC236}">
                <a16:creationId xmlns:a16="http://schemas.microsoft.com/office/drawing/2014/main" xmlns="" id="{1126075D-C25D-4988-A898-C728E24EF1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
        <p:nvSpPr>
          <p:cNvPr id="9" name="Text Placeholder 14">
            <a:extLst>
              <a:ext uri="{FF2B5EF4-FFF2-40B4-BE49-F238E27FC236}">
                <a16:creationId xmlns:a16="http://schemas.microsoft.com/office/drawing/2014/main" xmlns="" id="{36AB81C6-3BBC-4073-BA6F-B68DA93AC803}"/>
              </a:ext>
            </a:extLst>
          </p:cNvPr>
          <p:cNvSpPr>
            <a:spLocks noGrp="1"/>
          </p:cNvSpPr>
          <p:nvPr>
            <p:ph type="body" sz="quarter" idx="21" hasCustomPrompt="1"/>
          </p:nvPr>
        </p:nvSpPr>
        <p:spPr>
          <a:xfrm>
            <a:off x="643379" y="602678"/>
            <a:ext cx="10658604" cy="323387"/>
          </a:xfrm>
          <a:prstGeom prst="rect">
            <a:avLst/>
          </a:prstGeom>
        </p:spPr>
        <p:txBody>
          <a:bodyPr anchor="t"/>
          <a:lstStyle>
            <a:lvl1pPr marL="0" indent="0">
              <a:lnSpc>
                <a:spcPct val="100000"/>
              </a:lnSpc>
              <a:buFontTx/>
              <a:buNone/>
              <a:defRPr sz="2000" b="1" i="0">
                <a:solidFill>
                  <a:schemeClr val="tx1"/>
                </a:solidFill>
                <a:latin typeface="Manrope ExtraBold" pitchFamily="2" charset="0"/>
                <a:cs typeface="Huawei Sans" panose="020C0503030203020204" pitchFamily="34" charset="0"/>
              </a:defRPr>
            </a:lvl1pPr>
          </a:lstStyle>
          <a:p>
            <a:pPr lvl="0"/>
            <a:r>
              <a:rPr lang="en-GB"/>
              <a:t>01</a:t>
            </a:r>
            <a:endParaRPr lang="en-US"/>
          </a:p>
        </p:txBody>
      </p:sp>
      <p:cxnSp>
        <p:nvCxnSpPr>
          <p:cNvPr id="14" name="Straight Connector 13">
            <a:extLst>
              <a:ext uri="{FF2B5EF4-FFF2-40B4-BE49-F238E27FC236}">
                <a16:creationId xmlns:a16="http://schemas.microsoft.com/office/drawing/2014/main" xmlns="" id="{09F84A63-DC93-4700-9019-ADCBBB2FDB62}"/>
              </a:ext>
            </a:extLst>
          </p:cNvPr>
          <p:cNvCxnSpPr>
            <a:cxnSpLocks/>
          </p:cNvCxnSpPr>
          <p:nvPr userDrawn="1"/>
        </p:nvCxnSpPr>
        <p:spPr>
          <a:xfrm>
            <a:off x="643378" y="1060991"/>
            <a:ext cx="10658605"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Slide Number Placeholder 9">
            <a:extLst>
              <a:ext uri="{FF2B5EF4-FFF2-40B4-BE49-F238E27FC236}">
                <a16:creationId xmlns:a16="http://schemas.microsoft.com/office/drawing/2014/main" xmlns="" id="{2C64F962-FE30-4027-AC58-B3254BA52602}"/>
              </a:ext>
            </a:extLst>
          </p:cNvPr>
          <p:cNvSpPr>
            <a:spLocks noGrp="1"/>
          </p:cNvSpPr>
          <p:nvPr>
            <p:ph type="sldNum" sz="quarter" idx="4"/>
          </p:nvPr>
        </p:nvSpPr>
        <p:spPr>
          <a:xfrm>
            <a:off x="124968" y="6356350"/>
            <a:ext cx="2743200" cy="365125"/>
          </a:xfrm>
          <a:prstGeom prst="rect">
            <a:avLst/>
          </a:prstGeom>
        </p:spPr>
        <p:txBody>
          <a:bodyPr vert="horz" lIns="91440" tIns="45720" rIns="91440" bIns="45720" rtlCol="0" anchor="ctr"/>
          <a:lstStyle>
            <a:lvl1pPr algn="l">
              <a:defRPr sz="1200" b="0" i="0">
                <a:solidFill>
                  <a:schemeClr val="bg2">
                    <a:lumMod val="25000"/>
                  </a:schemeClr>
                </a:solidFill>
                <a:latin typeface="Manrope" pitchFamily="2" charset="0"/>
              </a:defRPr>
            </a:lvl1pPr>
          </a:lstStyle>
          <a:p>
            <a:fld id="{504B1D14-AA4E-E14D-8554-61E2F0177E9C}" type="slidenum">
              <a:rPr lang="en-US" smtClean="0"/>
              <a:pPr/>
              <a:t>‹#›</a:t>
            </a:fld>
            <a:endParaRPr lang="en-US"/>
          </a:p>
        </p:txBody>
      </p:sp>
      <p:pic>
        <p:nvPicPr>
          <p:cNvPr id="11" name="Picture 10" descr="Shape, circle&#10;&#10;Description automatically generated">
            <a:extLst>
              <a:ext uri="{FF2B5EF4-FFF2-40B4-BE49-F238E27FC236}">
                <a16:creationId xmlns:a16="http://schemas.microsoft.com/office/drawing/2014/main" xmlns="" id="{FE8D50FD-005A-4EDF-9C3B-F8CCF54D0E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56305" y="1644015"/>
            <a:ext cx="4045678" cy="4045678"/>
          </a:xfrm>
          <a:prstGeom prst="rect">
            <a:avLst/>
          </a:prstGeom>
        </p:spPr>
      </p:pic>
      <p:sp>
        <p:nvSpPr>
          <p:cNvPr id="7" name="Text Placeholder 14">
            <a:extLst>
              <a:ext uri="{FF2B5EF4-FFF2-40B4-BE49-F238E27FC236}">
                <a16:creationId xmlns:a16="http://schemas.microsoft.com/office/drawing/2014/main" xmlns="" id="{D2BB0DA9-1467-44FB-8E03-A2529DA49210}"/>
              </a:ext>
            </a:extLst>
          </p:cNvPr>
          <p:cNvSpPr>
            <a:spLocks noGrp="1"/>
          </p:cNvSpPr>
          <p:nvPr>
            <p:ph type="body" sz="quarter" idx="27"/>
          </p:nvPr>
        </p:nvSpPr>
        <p:spPr>
          <a:xfrm>
            <a:off x="643378" y="1644015"/>
            <a:ext cx="5288792" cy="4386284"/>
          </a:xfrm>
          <a:prstGeom prst="rect">
            <a:avLst/>
          </a:prstGeom>
        </p:spPr>
        <p:txBody>
          <a:bodyPr anchor="t"/>
          <a:lstStyle>
            <a:lvl1pPr marL="0" indent="0" algn="l">
              <a:lnSpc>
                <a:spcPct val="100000"/>
              </a:lnSpc>
              <a:buFontTx/>
              <a:buNone/>
              <a:defRPr sz="2000" b="0" i="0" spc="0">
                <a:solidFill>
                  <a:schemeClr val="tx1"/>
                </a:solidFill>
                <a:latin typeface="Manrope" panose="00000500000000000000" pitchFamily="2" charset="0"/>
              </a:defRPr>
            </a:lvl1pPr>
          </a:lstStyle>
          <a:p>
            <a:pPr lvl="0"/>
            <a:endParaRPr lang="en-US"/>
          </a:p>
        </p:txBody>
      </p:sp>
    </p:spTree>
    <p:extLst>
      <p:ext uri="{BB962C8B-B14F-4D97-AF65-F5344CB8AC3E}">
        <p14:creationId xmlns:p14="http://schemas.microsoft.com/office/powerpoint/2010/main" val="12537752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8" name="Picture 7" descr="A picture containing text&#10;&#10;Description automatically generated">
            <a:extLst>
              <a:ext uri="{FF2B5EF4-FFF2-40B4-BE49-F238E27FC236}">
                <a16:creationId xmlns:a16="http://schemas.microsoft.com/office/drawing/2014/main" xmlns="" id="{1126075D-C25D-4988-A898-C728E24EF1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
        <p:nvSpPr>
          <p:cNvPr id="9" name="Text Placeholder 14">
            <a:extLst>
              <a:ext uri="{FF2B5EF4-FFF2-40B4-BE49-F238E27FC236}">
                <a16:creationId xmlns:a16="http://schemas.microsoft.com/office/drawing/2014/main" xmlns="" id="{36AB81C6-3BBC-4073-BA6F-B68DA93AC803}"/>
              </a:ext>
            </a:extLst>
          </p:cNvPr>
          <p:cNvSpPr>
            <a:spLocks noGrp="1"/>
          </p:cNvSpPr>
          <p:nvPr>
            <p:ph type="body" sz="quarter" idx="21" hasCustomPrompt="1"/>
          </p:nvPr>
        </p:nvSpPr>
        <p:spPr>
          <a:xfrm>
            <a:off x="643379" y="602678"/>
            <a:ext cx="10658604" cy="323387"/>
          </a:xfrm>
          <a:prstGeom prst="rect">
            <a:avLst/>
          </a:prstGeom>
        </p:spPr>
        <p:txBody>
          <a:bodyPr anchor="t"/>
          <a:lstStyle>
            <a:lvl1pPr marL="0" indent="0">
              <a:lnSpc>
                <a:spcPct val="100000"/>
              </a:lnSpc>
              <a:buFontTx/>
              <a:buNone/>
              <a:defRPr sz="2000" b="1" i="0">
                <a:solidFill>
                  <a:schemeClr val="tx1"/>
                </a:solidFill>
                <a:latin typeface="Manrope ExtraBold" pitchFamily="2" charset="0"/>
                <a:cs typeface="Huawei Sans" panose="020C0503030203020204" pitchFamily="34" charset="0"/>
              </a:defRPr>
            </a:lvl1pPr>
          </a:lstStyle>
          <a:p>
            <a:pPr lvl="0"/>
            <a:r>
              <a:rPr lang="en-GB"/>
              <a:t>01</a:t>
            </a:r>
            <a:endParaRPr lang="en-US"/>
          </a:p>
        </p:txBody>
      </p:sp>
      <p:cxnSp>
        <p:nvCxnSpPr>
          <p:cNvPr id="14" name="Straight Connector 13">
            <a:extLst>
              <a:ext uri="{FF2B5EF4-FFF2-40B4-BE49-F238E27FC236}">
                <a16:creationId xmlns:a16="http://schemas.microsoft.com/office/drawing/2014/main" xmlns="" id="{09F84A63-DC93-4700-9019-ADCBBB2FDB62}"/>
              </a:ext>
            </a:extLst>
          </p:cNvPr>
          <p:cNvCxnSpPr>
            <a:cxnSpLocks/>
          </p:cNvCxnSpPr>
          <p:nvPr userDrawn="1"/>
        </p:nvCxnSpPr>
        <p:spPr>
          <a:xfrm>
            <a:off x="643378" y="1060991"/>
            <a:ext cx="10658605"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Slide Number Placeholder 9">
            <a:extLst>
              <a:ext uri="{FF2B5EF4-FFF2-40B4-BE49-F238E27FC236}">
                <a16:creationId xmlns:a16="http://schemas.microsoft.com/office/drawing/2014/main" xmlns="" id="{2C64F962-FE30-4027-AC58-B3254BA52602}"/>
              </a:ext>
            </a:extLst>
          </p:cNvPr>
          <p:cNvSpPr>
            <a:spLocks noGrp="1"/>
          </p:cNvSpPr>
          <p:nvPr>
            <p:ph type="sldNum" sz="quarter" idx="4"/>
          </p:nvPr>
        </p:nvSpPr>
        <p:spPr>
          <a:xfrm>
            <a:off x="124968" y="6356350"/>
            <a:ext cx="2743200" cy="365125"/>
          </a:xfrm>
          <a:prstGeom prst="rect">
            <a:avLst/>
          </a:prstGeom>
        </p:spPr>
        <p:txBody>
          <a:bodyPr vert="horz" lIns="91440" tIns="45720" rIns="91440" bIns="45720" rtlCol="0" anchor="ctr"/>
          <a:lstStyle>
            <a:lvl1pPr algn="l">
              <a:defRPr sz="1200" b="0" i="0">
                <a:solidFill>
                  <a:schemeClr val="bg2">
                    <a:lumMod val="25000"/>
                  </a:schemeClr>
                </a:solidFill>
                <a:latin typeface="Manrope" pitchFamily="2" charset="0"/>
              </a:defRPr>
            </a:lvl1pPr>
          </a:lstStyle>
          <a:p>
            <a:fld id="{504B1D14-AA4E-E14D-8554-61E2F0177E9C}" type="slidenum">
              <a:rPr lang="en-US" smtClean="0"/>
              <a:pPr/>
              <a:t>‹#›</a:t>
            </a:fld>
            <a:endParaRPr lang="en-US"/>
          </a:p>
        </p:txBody>
      </p:sp>
      <p:pic>
        <p:nvPicPr>
          <p:cNvPr id="12" name="Picture 11" descr="Background pattern&#10;&#10;Description automatically generated">
            <a:extLst>
              <a:ext uri="{FF2B5EF4-FFF2-40B4-BE49-F238E27FC236}">
                <a16:creationId xmlns:a16="http://schemas.microsoft.com/office/drawing/2014/main" xmlns="" id="{AC221DA2-1B3E-47B0-BB5D-957B6684DFA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30208" y="2054463"/>
            <a:ext cx="3424413" cy="1608107"/>
          </a:xfrm>
          <a:prstGeom prst="rect">
            <a:avLst/>
          </a:prstGeom>
        </p:spPr>
      </p:pic>
      <p:pic>
        <p:nvPicPr>
          <p:cNvPr id="13" name="Picture 12" descr="Background pattern&#10;&#10;Description automatically generated">
            <a:extLst>
              <a:ext uri="{FF2B5EF4-FFF2-40B4-BE49-F238E27FC236}">
                <a16:creationId xmlns:a16="http://schemas.microsoft.com/office/drawing/2014/main" xmlns="" id="{F6F4155F-1EC0-4729-95C9-67C13E4BCF7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936925" y="2054463"/>
            <a:ext cx="3616814" cy="1608107"/>
          </a:xfrm>
          <a:prstGeom prst="rect">
            <a:avLst/>
          </a:prstGeom>
        </p:spPr>
      </p:pic>
      <p:pic>
        <p:nvPicPr>
          <p:cNvPr id="16" name="Picture 15" descr="Background pattern&#10;&#10;Description automatically generated">
            <a:extLst>
              <a:ext uri="{FF2B5EF4-FFF2-40B4-BE49-F238E27FC236}">
                <a16:creationId xmlns:a16="http://schemas.microsoft.com/office/drawing/2014/main" xmlns="" id="{247D3021-D8AF-4DBF-9144-8DFAE7730EE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43378" y="2109130"/>
            <a:ext cx="2855196" cy="1672710"/>
          </a:xfrm>
          <a:prstGeom prst="rect">
            <a:avLst/>
          </a:prstGeom>
        </p:spPr>
      </p:pic>
      <p:sp>
        <p:nvSpPr>
          <p:cNvPr id="17" name="Text Placeholder 14">
            <a:extLst>
              <a:ext uri="{FF2B5EF4-FFF2-40B4-BE49-F238E27FC236}">
                <a16:creationId xmlns:a16="http://schemas.microsoft.com/office/drawing/2014/main" xmlns="" id="{D64811BE-80E8-4635-A6BD-725C69AA4565}"/>
              </a:ext>
            </a:extLst>
          </p:cNvPr>
          <p:cNvSpPr>
            <a:spLocks noGrp="1"/>
          </p:cNvSpPr>
          <p:nvPr>
            <p:ph type="body" sz="quarter" idx="22" hasCustomPrompt="1"/>
          </p:nvPr>
        </p:nvSpPr>
        <p:spPr>
          <a:xfrm>
            <a:off x="643378" y="1654510"/>
            <a:ext cx="2456393" cy="323387"/>
          </a:xfrm>
          <a:prstGeom prst="rect">
            <a:avLst/>
          </a:prstGeom>
        </p:spPr>
        <p:txBody>
          <a:bodyPr anchor="t"/>
          <a:lstStyle>
            <a:lvl1pPr marL="0" indent="0" algn="ctr">
              <a:lnSpc>
                <a:spcPct val="100000"/>
              </a:lnSpc>
              <a:buFontTx/>
              <a:buNone/>
              <a:defRPr sz="2000" b="1" i="0">
                <a:solidFill>
                  <a:schemeClr val="tx1"/>
                </a:solidFill>
                <a:latin typeface="Manrope ExtraBold" pitchFamily="2" charset="0"/>
                <a:cs typeface="Huawei Sans" panose="020C0503030203020204" pitchFamily="34" charset="0"/>
              </a:defRPr>
            </a:lvl1pPr>
          </a:lstStyle>
          <a:p>
            <a:pPr lvl="0"/>
            <a:r>
              <a:rPr lang="en-GB"/>
              <a:t>01</a:t>
            </a:r>
            <a:endParaRPr lang="en-US"/>
          </a:p>
        </p:txBody>
      </p:sp>
      <p:sp>
        <p:nvSpPr>
          <p:cNvPr id="18" name="Text Placeholder 14">
            <a:extLst>
              <a:ext uri="{FF2B5EF4-FFF2-40B4-BE49-F238E27FC236}">
                <a16:creationId xmlns:a16="http://schemas.microsoft.com/office/drawing/2014/main" xmlns="" id="{C87832CA-5F2D-40DB-AC22-1FAE70D8B721}"/>
              </a:ext>
            </a:extLst>
          </p:cNvPr>
          <p:cNvSpPr>
            <a:spLocks noGrp="1"/>
          </p:cNvSpPr>
          <p:nvPr>
            <p:ph type="body" sz="quarter" idx="23" hasCustomPrompt="1"/>
          </p:nvPr>
        </p:nvSpPr>
        <p:spPr>
          <a:xfrm>
            <a:off x="4402835" y="1596146"/>
            <a:ext cx="2456393" cy="323387"/>
          </a:xfrm>
          <a:prstGeom prst="rect">
            <a:avLst/>
          </a:prstGeom>
        </p:spPr>
        <p:txBody>
          <a:bodyPr anchor="t"/>
          <a:lstStyle>
            <a:lvl1pPr marL="0" indent="0" algn="ctr">
              <a:lnSpc>
                <a:spcPct val="100000"/>
              </a:lnSpc>
              <a:buFontTx/>
              <a:buNone/>
              <a:defRPr sz="2000" b="1" i="0">
                <a:solidFill>
                  <a:schemeClr val="tx1"/>
                </a:solidFill>
                <a:latin typeface="Manrope ExtraBold" pitchFamily="2" charset="0"/>
                <a:cs typeface="Huawei Sans" panose="020C0503030203020204" pitchFamily="34" charset="0"/>
              </a:defRPr>
            </a:lvl1pPr>
          </a:lstStyle>
          <a:p>
            <a:pPr lvl="0"/>
            <a:r>
              <a:rPr lang="en-GB"/>
              <a:t>01</a:t>
            </a:r>
            <a:endParaRPr lang="en-US"/>
          </a:p>
        </p:txBody>
      </p:sp>
      <p:sp>
        <p:nvSpPr>
          <p:cNvPr id="19" name="Text Placeholder 14">
            <a:extLst>
              <a:ext uri="{FF2B5EF4-FFF2-40B4-BE49-F238E27FC236}">
                <a16:creationId xmlns:a16="http://schemas.microsoft.com/office/drawing/2014/main" xmlns="" id="{575BEB96-5C02-4A8D-8C04-B17FD5535C9E}"/>
              </a:ext>
            </a:extLst>
          </p:cNvPr>
          <p:cNvSpPr>
            <a:spLocks noGrp="1"/>
          </p:cNvSpPr>
          <p:nvPr>
            <p:ph type="body" sz="quarter" idx="24" hasCustomPrompt="1"/>
          </p:nvPr>
        </p:nvSpPr>
        <p:spPr>
          <a:xfrm>
            <a:off x="8067260" y="1596147"/>
            <a:ext cx="3424413" cy="323387"/>
          </a:xfrm>
          <a:prstGeom prst="rect">
            <a:avLst/>
          </a:prstGeom>
        </p:spPr>
        <p:txBody>
          <a:bodyPr anchor="t"/>
          <a:lstStyle>
            <a:lvl1pPr marL="0" indent="0" algn="ctr">
              <a:lnSpc>
                <a:spcPct val="100000"/>
              </a:lnSpc>
              <a:buFontTx/>
              <a:buNone/>
              <a:defRPr sz="2000" b="1" i="0">
                <a:solidFill>
                  <a:schemeClr val="tx1"/>
                </a:solidFill>
                <a:latin typeface="Manrope ExtraBold" pitchFamily="2" charset="0"/>
                <a:cs typeface="Huawei Sans" panose="020C0503030203020204" pitchFamily="34" charset="0"/>
              </a:defRPr>
            </a:lvl1pPr>
          </a:lstStyle>
          <a:p>
            <a:pPr lvl="0"/>
            <a:r>
              <a:rPr lang="en-GB"/>
              <a:t>01</a:t>
            </a:r>
            <a:endParaRPr lang="en-US"/>
          </a:p>
        </p:txBody>
      </p:sp>
    </p:spTree>
    <p:extLst>
      <p:ext uri="{BB962C8B-B14F-4D97-AF65-F5344CB8AC3E}">
        <p14:creationId xmlns:p14="http://schemas.microsoft.com/office/powerpoint/2010/main" val="10184514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8" name="Picture 7" descr="A picture containing text&#10;&#10;Description automatically generated">
            <a:extLst>
              <a:ext uri="{FF2B5EF4-FFF2-40B4-BE49-F238E27FC236}">
                <a16:creationId xmlns:a16="http://schemas.microsoft.com/office/drawing/2014/main" xmlns="" id="{1126075D-C25D-4988-A898-C728E24EF1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
        <p:nvSpPr>
          <p:cNvPr id="9" name="Text Placeholder 14">
            <a:extLst>
              <a:ext uri="{FF2B5EF4-FFF2-40B4-BE49-F238E27FC236}">
                <a16:creationId xmlns:a16="http://schemas.microsoft.com/office/drawing/2014/main" xmlns="" id="{36AB81C6-3BBC-4073-BA6F-B68DA93AC803}"/>
              </a:ext>
            </a:extLst>
          </p:cNvPr>
          <p:cNvSpPr>
            <a:spLocks noGrp="1"/>
          </p:cNvSpPr>
          <p:nvPr>
            <p:ph type="body" sz="quarter" idx="21" hasCustomPrompt="1"/>
          </p:nvPr>
        </p:nvSpPr>
        <p:spPr>
          <a:xfrm>
            <a:off x="643379" y="602678"/>
            <a:ext cx="10658604" cy="323387"/>
          </a:xfrm>
          <a:prstGeom prst="rect">
            <a:avLst/>
          </a:prstGeom>
        </p:spPr>
        <p:txBody>
          <a:bodyPr anchor="t"/>
          <a:lstStyle>
            <a:lvl1pPr marL="0" indent="0">
              <a:lnSpc>
                <a:spcPct val="100000"/>
              </a:lnSpc>
              <a:buFontTx/>
              <a:buNone/>
              <a:defRPr sz="2000" b="1" i="0">
                <a:solidFill>
                  <a:schemeClr val="tx1"/>
                </a:solidFill>
                <a:latin typeface="Manrope ExtraBold" pitchFamily="2" charset="0"/>
                <a:cs typeface="Huawei Sans" panose="020C0503030203020204" pitchFamily="34" charset="0"/>
              </a:defRPr>
            </a:lvl1pPr>
          </a:lstStyle>
          <a:p>
            <a:pPr lvl="0"/>
            <a:r>
              <a:rPr lang="en-GB"/>
              <a:t>01</a:t>
            </a:r>
            <a:endParaRPr lang="en-US"/>
          </a:p>
        </p:txBody>
      </p:sp>
      <p:cxnSp>
        <p:nvCxnSpPr>
          <p:cNvPr id="14" name="Straight Connector 13">
            <a:extLst>
              <a:ext uri="{FF2B5EF4-FFF2-40B4-BE49-F238E27FC236}">
                <a16:creationId xmlns:a16="http://schemas.microsoft.com/office/drawing/2014/main" xmlns="" id="{09F84A63-DC93-4700-9019-ADCBBB2FDB62}"/>
              </a:ext>
            </a:extLst>
          </p:cNvPr>
          <p:cNvCxnSpPr>
            <a:cxnSpLocks/>
          </p:cNvCxnSpPr>
          <p:nvPr userDrawn="1"/>
        </p:nvCxnSpPr>
        <p:spPr>
          <a:xfrm>
            <a:off x="643378" y="1060991"/>
            <a:ext cx="10658605"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Slide Number Placeholder 9">
            <a:extLst>
              <a:ext uri="{FF2B5EF4-FFF2-40B4-BE49-F238E27FC236}">
                <a16:creationId xmlns:a16="http://schemas.microsoft.com/office/drawing/2014/main" xmlns="" id="{2C64F962-FE30-4027-AC58-B3254BA52602}"/>
              </a:ext>
            </a:extLst>
          </p:cNvPr>
          <p:cNvSpPr>
            <a:spLocks noGrp="1"/>
          </p:cNvSpPr>
          <p:nvPr>
            <p:ph type="sldNum" sz="quarter" idx="4"/>
          </p:nvPr>
        </p:nvSpPr>
        <p:spPr>
          <a:xfrm>
            <a:off x="124968" y="6356350"/>
            <a:ext cx="2743200" cy="365125"/>
          </a:xfrm>
          <a:prstGeom prst="rect">
            <a:avLst/>
          </a:prstGeom>
        </p:spPr>
        <p:txBody>
          <a:bodyPr vert="horz" lIns="91440" tIns="45720" rIns="91440" bIns="45720" rtlCol="0" anchor="ctr"/>
          <a:lstStyle>
            <a:lvl1pPr algn="l">
              <a:defRPr sz="1200" b="0" i="0">
                <a:solidFill>
                  <a:schemeClr val="bg2">
                    <a:lumMod val="25000"/>
                  </a:schemeClr>
                </a:solidFill>
                <a:latin typeface="Manrope" pitchFamily="2" charset="0"/>
              </a:defRPr>
            </a:lvl1pPr>
          </a:lstStyle>
          <a:p>
            <a:fld id="{504B1D14-AA4E-E14D-8554-61E2F0177E9C}" type="slidenum">
              <a:rPr lang="en-US" smtClean="0"/>
              <a:pPr/>
              <a:t>‹#›</a:t>
            </a:fld>
            <a:endParaRPr lang="en-US"/>
          </a:p>
        </p:txBody>
      </p:sp>
      <p:sp>
        <p:nvSpPr>
          <p:cNvPr id="17" name="Text Placeholder 14">
            <a:extLst>
              <a:ext uri="{FF2B5EF4-FFF2-40B4-BE49-F238E27FC236}">
                <a16:creationId xmlns:a16="http://schemas.microsoft.com/office/drawing/2014/main" xmlns="" id="{D64811BE-80E8-4635-A6BD-725C69AA4565}"/>
              </a:ext>
            </a:extLst>
          </p:cNvPr>
          <p:cNvSpPr>
            <a:spLocks noGrp="1"/>
          </p:cNvSpPr>
          <p:nvPr>
            <p:ph type="body" sz="quarter" idx="22" hasCustomPrompt="1"/>
          </p:nvPr>
        </p:nvSpPr>
        <p:spPr>
          <a:xfrm>
            <a:off x="1383428" y="1385849"/>
            <a:ext cx="2456393" cy="323387"/>
          </a:xfrm>
          <a:prstGeom prst="rect">
            <a:avLst/>
          </a:prstGeom>
        </p:spPr>
        <p:txBody>
          <a:bodyPr anchor="t"/>
          <a:lstStyle>
            <a:lvl1pPr marL="0" indent="0" algn="ctr">
              <a:lnSpc>
                <a:spcPct val="100000"/>
              </a:lnSpc>
              <a:buFontTx/>
              <a:buNone/>
              <a:defRPr sz="2000" b="1" i="0">
                <a:solidFill>
                  <a:schemeClr val="tx1"/>
                </a:solidFill>
                <a:latin typeface="Manrope ExtraBold" pitchFamily="2" charset="0"/>
                <a:cs typeface="Huawei Sans" panose="020C0503030203020204" pitchFamily="34" charset="0"/>
              </a:defRPr>
            </a:lvl1pPr>
          </a:lstStyle>
          <a:p>
            <a:pPr lvl="0"/>
            <a:r>
              <a:rPr lang="en-GB"/>
              <a:t>Title</a:t>
            </a:r>
            <a:endParaRPr lang="en-US"/>
          </a:p>
        </p:txBody>
      </p:sp>
      <p:pic>
        <p:nvPicPr>
          <p:cNvPr id="22" name="Picture 21" descr="Shape, circle&#10;&#10;Description automatically generated">
            <a:extLst>
              <a:ext uri="{FF2B5EF4-FFF2-40B4-BE49-F238E27FC236}">
                <a16:creationId xmlns:a16="http://schemas.microsoft.com/office/drawing/2014/main" xmlns="" id="{8EC41DE8-D522-4DF6-B0B2-9DB6246727F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41248" y="2069634"/>
            <a:ext cx="2740753" cy="2740753"/>
          </a:xfrm>
          <a:prstGeom prst="rect">
            <a:avLst/>
          </a:prstGeom>
        </p:spPr>
      </p:pic>
      <p:sp>
        <p:nvSpPr>
          <p:cNvPr id="23" name="Text Placeholder 14">
            <a:extLst>
              <a:ext uri="{FF2B5EF4-FFF2-40B4-BE49-F238E27FC236}">
                <a16:creationId xmlns:a16="http://schemas.microsoft.com/office/drawing/2014/main" xmlns="" id="{158AF5E9-F9F0-4378-A157-0365F83B7571}"/>
              </a:ext>
            </a:extLst>
          </p:cNvPr>
          <p:cNvSpPr>
            <a:spLocks noGrp="1"/>
          </p:cNvSpPr>
          <p:nvPr>
            <p:ph type="body" sz="quarter" idx="27"/>
          </p:nvPr>
        </p:nvSpPr>
        <p:spPr>
          <a:xfrm>
            <a:off x="1312337" y="5125650"/>
            <a:ext cx="2598574" cy="635988"/>
          </a:xfrm>
          <a:prstGeom prst="rect">
            <a:avLst/>
          </a:prstGeom>
        </p:spPr>
        <p:txBody>
          <a:bodyPr anchor="t"/>
          <a:lstStyle>
            <a:lvl1pPr marL="0" indent="0" algn="ctr">
              <a:lnSpc>
                <a:spcPct val="100000"/>
              </a:lnSpc>
              <a:buFontTx/>
              <a:buNone/>
              <a:defRPr sz="2000" b="0" i="0" spc="0">
                <a:solidFill>
                  <a:schemeClr val="tx1"/>
                </a:solidFill>
                <a:latin typeface="Manrope" panose="00000500000000000000" pitchFamily="2" charset="0"/>
              </a:defRPr>
            </a:lvl1pPr>
          </a:lstStyle>
          <a:p>
            <a:pPr lvl="0"/>
            <a:endParaRPr lang="en-US"/>
          </a:p>
        </p:txBody>
      </p:sp>
      <p:sp>
        <p:nvSpPr>
          <p:cNvPr id="24" name="Text Placeholder 14">
            <a:extLst>
              <a:ext uri="{FF2B5EF4-FFF2-40B4-BE49-F238E27FC236}">
                <a16:creationId xmlns:a16="http://schemas.microsoft.com/office/drawing/2014/main" xmlns="" id="{915AFAA7-5DE3-4936-9F7D-9BA2A96CFD48}"/>
              </a:ext>
            </a:extLst>
          </p:cNvPr>
          <p:cNvSpPr>
            <a:spLocks noGrp="1"/>
          </p:cNvSpPr>
          <p:nvPr>
            <p:ph type="body" sz="quarter" idx="28" hasCustomPrompt="1"/>
          </p:nvPr>
        </p:nvSpPr>
        <p:spPr>
          <a:xfrm>
            <a:off x="4796382" y="1385849"/>
            <a:ext cx="2456393" cy="323387"/>
          </a:xfrm>
          <a:prstGeom prst="rect">
            <a:avLst/>
          </a:prstGeom>
        </p:spPr>
        <p:txBody>
          <a:bodyPr anchor="t"/>
          <a:lstStyle>
            <a:lvl1pPr marL="0" indent="0" algn="ctr">
              <a:lnSpc>
                <a:spcPct val="100000"/>
              </a:lnSpc>
              <a:buFontTx/>
              <a:buNone/>
              <a:defRPr sz="2000" b="1" i="0">
                <a:solidFill>
                  <a:schemeClr val="tx1"/>
                </a:solidFill>
                <a:latin typeface="Manrope ExtraBold" pitchFamily="2" charset="0"/>
                <a:cs typeface="Huawei Sans" panose="020C0503030203020204" pitchFamily="34" charset="0"/>
              </a:defRPr>
            </a:lvl1pPr>
          </a:lstStyle>
          <a:p>
            <a:pPr lvl="0"/>
            <a:r>
              <a:rPr lang="en-GB"/>
              <a:t>Title</a:t>
            </a:r>
            <a:endParaRPr lang="en-US"/>
          </a:p>
        </p:txBody>
      </p:sp>
      <p:pic>
        <p:nvPicPr>
          <p:cNvPr id="25" name="Picture 24" descr="Shape, circle&#10;&#10;Description automatically generated">
            <a:extLst>
              <a:ext uri="{FF2B5EF4-FFF2-40B4-BE49-F238E27FC236}">
                <a16:creationId xmlns:a16="http://schemas.microsoft.com/office/drawing/2014/main" xmlns="" id="{A3407C8E-3C25-4675-8E59-EB8517AA544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54202" y="2069634"/>
            <a:ext cx="2740753" cy="2740753"/>
          </a:xfrm>
          <a:prstGeom prst="rect">
            <a:avLst/>
          </a:prstGeom>
        </p:spPr>
      </p:pic>
      <p:sp>
        <p:nvSpPr>
          <p:cNvPr id="26" name="Text Placeholder 14">
            <a:extLst>
              <a:ext uri="{FF2B5EF4-FFF2-40B4-BE49-F238E27FC236}">
                <a16:creationId xmlns:a16="http://schemas.microsoft.com/office/drawing/2014/main" xmlns="" id="{77972806-EFD5-4204-A05A-04D377C89035}"/>
              </a:ext>
            </a:extLst>
          </p:cNvPr>
          <p:cNvSpPr>
            <a:spLocks noGrp="1"/>
          </p:cNvSpPr>
          <p:nvPr>
            <p:ph type="body" sz="quarter" idx="29"/>
          </p:nvPr>
        </p:nvSpPr>
        <p:spPr>
          <a:xfrm>
            <a:off x="4725291" y="5125650"/>
            <a:ext cx="2598574" cy="635988"/>
          </a:xfrm>
          <a:prstGeom prst="rect">
            <a:avLst/>
          </a:prstGeom>
        </p:spPr>
        <p:txBody>
          <a:bodyPr anchor="t"/>
          <a:lstStyle>
            <a:lvl1pPr marL="0" indent="0" algn="ctr">
              <a:lnSpc>
                <a:spcPct val="100000"/>
              </a:lnSpc>
              <a:buFontTx/>
              <a:buNone/>
              <a:defRPr sz="2000" b="0" i="0" spc="0">
                <a:solidFill>
                  <a:schemeClr val="tx1"/>
                </a:solidFill>
                <a:latin typeface="Manrope" panose="00000500000000000000" pitchFamily="2" charset="0"/>
              </a:defRPr>
            </a:lvl1pPr>
          </a:lstStyle>
          <a:p>
            <a:pPr lvl="0"/>
            <a:endParaRPr lang="en-US"/>
          </a:p>
        </p:txBody>
      </p:sp>
      <p:sp>
        <p:nvSpPr>
          <p:cNvPr id="27" name="Text Placeholder 14">
            <a:extLst>
              <a:ext uri="{FF2B5EF4-FFF2-40B4-BE49-F238E27FC236}">
                <a16:creationId xmlns:a16="http://schemas.microsoft.com/office/drawing/2014/main" xmlns="" id="{1C73E3A7-6C9B-4241-8889-1FA2459D32BB}"/>
              </a:ext>
            </a:extLst>
          </p:cNvPr>
          <p:cNvSpPr>
            <a:spLocks noGrp="1"/>
          </p:cNvSpPr>
          <p:nvPr>
            <p:ph type="body" sz="quarter" idx="30" hasCustomPrompt="1"/>
          </p:nvPr>
        </p:nvSpPr>
        <p:spPr>
          <a:xfrm>
            <a:off x="8209335" y="1385849"/>
            <a:ext cx="2456393" cy="323387"/>
          </a:xfrm>
          <a:prstGeom prst="rect">
            <a:avLst/>
          </a:prstGeom>
        </p:spPr>
        <p:txBody>
          <a:bodyPr anchor="t"/>
          <a:lstStyle>
            <a:lvl1pPr marL="0" indent="0" algn="ctr">
              <a:lnSpc>
                <a:spcPct val="100000"/>
              </a:lnSpc>
              <a:buFontTx/>
              <a:buNone/>
              <a:defRPr sz="2000" b="1" i="0">
                <a:solidFill>
                  <a:schemeClr val="tx1"/>
                </a:solidFill>
                <a:latin typeface="Manrope ExtraBold" pitchFamily="2" charset="0"/>
                <a:cs typeface="Huawei Sans" panose="020C0503030203020204" pitchFamily="34" charset="0"/>
              </a:defRPr>
            </a:lvl1pPr>
          </a:lstStyle>
          <a:p>
            <a:pPr lvl="0"/>
            <a:r>
              <a:rPr lang="en-GB"/>
              <a:t>Title</a:t>
            </a:r>
            <a:endParaRPr lang="en-US"/>
          </a:p>
        </p:txBody>
      </p:sp>
      <p:pic>
        <p:nvPicPr>
          <p:cNvPr id="28" name="Picture 27" descr="Shape, circle&#10;&#10;Description automatically generated">
            <a:extLst>
              <a:ext uri="{FF2B5EF4-FFF2-40B4-BE49-F238E27FC236}">
                <a16:creationId xmlns:a16="http://schemas.microsoft.com/office/drawing/2014/main" xmlns="" id="{8E8724E8-368E-485D-9247-7F12E4B1365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67155" y="2069634"/>
            <a:ext cx="2740753" cy="2740753"/>
          </a:xfrm>
          <a:prstGeom prst="rect">
            <a:avLst/>
          </a:prstGeom>
        </p:spPr>
      </p:pic>
      <p:sp>
        <p:nvSpPr>
          <p:cNvPr id="29" name="Text Placeholder 14">
            <a:extLst>
              <a:ext uri="{FF2B5EF4-FFF2-40B4-BE49-F238E27FC236}">
                <a16:creationId xmlns:a16="http://schemas.microsoft.com/office/drawing/2014/main" xmlns="" id="{FA8FABFE-5645-4244-A472-35D6DF9C0788}"/>
              </a:ext>
            </a:extLst>
          </p:cNvPr>
          <p:cNvSpPr>
            <a:spLocks noGrp="1"/>
          </p:cNvSpPr>
          <p:nvPr>
            <p:ph type="body" sz="quarter" idx="31"/>
          </p:nvPr>
        </p:nvSpPr>
        <p:spPr>
          <a:xfrm>
            <a:off x="8138244" y="5125650"/>
            <a:ext cx="2598574" cy="635988"/>
          </a:xfrm>
          <a:prstGeom prst="rect">
            <a:avLst/>
          </a:prstGeom>
        </p:spPr>
        <p:txBody>
          <a:bodyPr anchor="t"/>
          <a:lstStyle>
            <a:lvl1pPr marL="0" indent="0" algn="ctr">
              <a:lnSpc>
                <a:spcPct val="100000"/>
              </a:lnSpc>
              <a:buFontTx/>
              <a:buNone/>
              <a:defRPr sz="2000" b="0" i="0" spc="0">
                <a:solidFill>
                  <a:schemeClr val="tx1"/>
                </a:solidFill>
                <a:latin typeface="Manrope" panose="00000500000000000000" pitchFamily="2" charset="0"/>
              </a:defRPr>
            </a:lvl1pPr>
          </a:lstStyle>
          <a:p>
            <a:pPr lvl="0"/>
            <a:endParaRPr lang="en-US"/>
          </a:p>
        </p:txBody>
      </p:sp>
    </p:spTree>
    <p:extLst>
      <p:ext uri="{BB962C8B-B14F-4D97-AF65-F5344CB8AC3E}">
        <p14:creationId xmlns:p14="http://schemas.microsoft.com/office/powerpoint/2010/main" val="2386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descr="A picture containing text&#10;&#10;Description automatically generated">
            <a:extLst>
              <a:ext uri="{FF2B5EF4-FFF2-40B4-BE49-F238E27FC236}">
                <a16:creationId xmlns:a16="http://schemas.microsoft.com/office/drawing/2014/main" xmlns="" id="{1126075D-C25D-4988-A898-C728E24EF1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
        <p:nvSpPr>
          <p:cNvPr id="9" name="Text Placeholder 14">
            <a:extLst>
              <a:ext uri="{FF2B5EF4-FFF2-40B4-BE49-F238E27FC236}">
                <a16:creationId xmlns:a16="http://schemas.microsoft.com/office/drawing/2014/main" xmlns="" id="{36AB81C6-3BBC-4073-BA6F-B68DA93AC803}"/>
              </a:ext>
            </a:extLst>
          </p:cNvPr>
          <p:cNvSpPr>
            <a:spLocks noGrp="1"/>
          </p:cNvSpPr>
          <p:nvPr>
            <p:ph type="body" sz="quarter" idx="21" hasCustomPrompt="1"/>
          </p:nvPr>
        </p:nvSpPr>
        <p:spPr>
          <a:xfrm>
            <a:off x="643379" y="602678"/>
            <a:ext cx="10658604" cy="323387"/>
          </a:xfrm>
          <a:prstGeom prst="rect">
            <a:avLst/>
          </a:prstGeom>
        </p:spPr>
        <p:txBody>
          <a:bodyPr anchor="t"/>
          <a:lstStyle>
            <a:lvl1pPr marL="0" indent="0">
              <a:lnSpc>
                <a:spcPct val="100000"/>
              </a:lnSpc>
              <a:buFontTx/>
              <a:buNone/>
              <a:defRPr sz="2000" b="1" i="0">
                <a:solidFill>
                  <a:schemeClr val="bg1"/>
                </a:solidFill>
                <a:latin typeface="Manrope ExtraBold" pitchFamily="2" charset="0"/>
                <a:cs typeface="Huawei Sans" panose="020C0503030203020204" pitchFamily="34" charset="0"/>
              </a:defRPr>
            </a:lvl1pPr>
          </a:lstStyle>
          <a:p>
            <a:pPr lvl="0"/>
            <a:r>
              <a:rPr lang="en-GB"/>
              <a:t>01</a:t>
            </a:r>
            <a:endParaRPr lang="en-US"/>
          </a:p>
        </p:txBody>
      </p:sp>
      <p:cxnSp>
        <p:nvCxnSpPr>
          <p:cNvPr id="14" name="Straight Connector 13">
            <a:extLst>
              <a:ext uri="{FF2B5EF4-FFF2-40B4-BE49-F238E27FC236}">
                <a16:creationId xmlns:a16="http://schemas.microsoft.com/office/drawing/2014/main" xmlns="" id="{09F84A63-DC93-4700-9019-ADCBBB2FDB62}"/>
              </a:ext>
            </a:extLst>
          </p:cNvPr>
          <p:cNvCxnSpPr>
            <a:cxnSpLocks/>
          </p:cNvCxnSpPr>
          <p:nvPr userDrawn="1"/>
        </p:nvCxnSpPr>
        <p:spPr>
          <a:xfrm>
            <a:off x="643378" y="1060991"/>
            <a:ext cx="1065860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Slide Number Placeholder 9">
            <a:extLst>
              <a:ext uri="{FF2B5EF4-FFF2-40B4-BE49-F238E27FC236}">
                <a16:creationId xmlns:a16="http://schemas.microsoft.com/office/drawing/2014/main" xmlns="" id="{49745B20-039A-4CB9-B779-481533D4B708}"/>
              </a:ext>
            </a:extLst>
          </p:cNvPr>
          <p:cNvSpPr>
            <a:spLocks noGrp="1"/>
          </p:cNvSpPr>
          <p:nvPr>
            <p:ph type="sldNum" sz="quarter" idx="4"/>
          </p:nvPr>
        </p:nvSpPr>
        <p:spPr>
          <a:xfrm>
            <a:off x="124968" y="6356350"/>
            <a:ext cx="2743200" cy="365125"/>
          </a:xfrm>
          <a:prstGeom prst="rect">
            <a:avLst/>
          </a:prstGeom>
        </p:spPr>
        <p:txBody>
          <a:bodyPr vert="horz" lIns="91440" tIns="45720" rIns="91440" bIns="45720" rtlCol="0" anchor="ctr"/>
          <a:lstStyle>
            <a:lvl1pPr algn="l">
              <a:defRPr sz="1200" b="0" i="0">
                <a:solidFill>
                  <a:schemeClr val="bg1"/>
                </a:solidFill>
                <a:latin typeface="Manrope" pitchFamily="2" charset="0"/>
              </a:defRPr>
            </a:lvl1pPr>
          </a:lstStyle>
          <a:p>
            <a:fld id="{504B1D14-AA4E-E14D-8554-61E2F0177E9C}" type="slidenum">
              <a:rPr lang="en-US" smtClean="0"/>
              <a:pPr/>
              <a:t>‹#›</a:t>
            </a:fld>
            <a:endParaRPr lang="en-US"/>
          </a:p>
        </p:txBody>
      </p:sp>
    </p:spTree>
    <p:extLst>
      <p:ext uri="{BB962C8B-B14F-4D97-AF65-F5344CB8AC3E}">
        <p14:creationId xmlns:p14="http://schemas.microsoft.com/office/powerpoint/2010/main" val="8813070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8" name="Picture 7" descr="A picture containing text&#10;&#10;Description automatically generated">
            <a:extLst>
              <a:ext uri="{FF2B5EF4-FFF2-40B4-BE49-F238E27FC236}">
                <a16:creationId xmlns:a16="http://schemas.microsoft.com/office/drawing/2014/main" xmlns="" id="{1126075D-C25D-4988-A898-C728E24EF1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
        <p:nvSpPr>
          <p:cNvPr id="9" name="Text Placeholder 14">
            <a:extLst>
              <a:ext uri="{FF2B5EF4-FFF2-40B4-BE49-F238E27FC236}">
                <a16:creationId xmlns:a16="http://schemas.microsoft.com/office/drawing/2014/main" xmlns="" id="{36AB81C6-3BBC-4073-BA6F-B68DA93AC803}"/>
              </a:ext>
            </a:extLst>
          </p:cNvPr>
          <p:cNvSpPr>
            <a:spLocks noGrp="1"/>
          </p:cNvSpPr>
          <p:nvPr>
            <p:ph type="body" sz="quarter" idx="21" hasCustomPrompt="1"/>
          </p:nvPr>
        </p:nvSpPr>
        <p:spPr>
          <a:xfrm>
            <a:off x="643379" y="602678"/>
            <a:ext cx="10658604" cy="323387"/>
          </a:xfrm>
          <a:prstGeom prst="rect">
            <a:avLst/>
          </a:prstGeom>
        </p:spPr>
        <p:txBody>
          <a:bodyPr anchor="t"/>
          <a:lstStyle>
            <a:lvl1pPr marL="0" indent="0">
              <a:lnSpc>
                <a:spcPct val="100000"/>
              </a:lnSpc>
              <a:buFontTx/>
              <a:buNone/>
              <a:defRPr sz="2000" b="1" i="0">
                <a:solidFill>
                  <a:schemeClr val="bg1"/>
                </a:solidFill>
                <a:latin typeface="Manrope ExtraBold" pitchFamily="2" charset="0"/>
                <a:cs typeface="Huawei Sans" panose="020C0503030203020204" pitchFamily="34" charset="0"/>
              </a:defRPr>
            </a:lvl1pPr>
          </a:lstStyle>
          <a:p>
            <a:pPr lvl="0"/>
            <a:r>
              <a:rPr lang="en-GB"/>
              <a:t>01</a:t>
            </a:r>
            <a:endParaRPr lang="en-US"/>
          </a:p>
        </p:txBody>
      </p:sp>
      <p:cxnSp>
        <p:nvCxnSpPr>
          <p:cNvPr id="14" name="Straight Connector 13">
            <a:extLst>
              <a:ext uri="{FF2B5EF4-FFF2-40B4-BE49-F238E27FC236}">
                <a16:creationId xmlns:a16="http://schemas.microsoft.com/office/drawing/2014/main" xmlns="" id="{09F84A63-DC93-4700-9019-ADCBBB2FDB62}"/>
              </a:ext>
            </a:extLst>
          </p:cNvPr>
          <p:cNvCxnSpPr>
            <a:cxnSpLocks/>
          </p:cNvCxnSpPr>
          <p:nvPr userDrawn="1"/>
        </p:nvCxnSpPr>
        <p:spPr>
          <a:xfrm>
            <a:off x="643378" y="1060991"/>
            <a:ext cx="1065860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Slide Number Placeholder 9">
            <a:extLst>
              <a:ext uri="{FF2B5EF4-FFF2-40B4-BE49-F238E27FC236}">
                <a16:creationId xmlns:a16="http://schemas.microsoft.com/office/drawing/2014/main" xmlns="" id="{49745B20-039A-4CB9-B779-481533D4B708}"/>
              </a:ext>
            </a:extLst>
          </p:cNvPr>
          <p:cNvSpPr>
            <a:spLocks noGrp="1"/>
          </p:cNvSpPr>
          <p:nvPr>
            <p:ph type="sldNum" sz="quarter" idx="4"/>
          </p:nvPr>
        </p:nvSpPr>
        <p:spPr>
          <a:xfrm>
            <a:off x="124968" y="6356350"/>
            <a:ext cx="2743200" cy="365125"/>
          </a:xfrm>
          <a:prstGeom prst="rect">
            <a:avLst/>
          </a:prstGeom>
        </p:spPr>
        <p:txBody>
          <a:bodyPr vert="horz" lIns="91440" tIns="45720" rIns="91440" bIns="45720" rtlCol="0" anchor="ctr"/>
          <a:lstStyle>
            <a:lvl1pPr algn="l">
              <a:defRPr sz="1200" b="0" i="0">
                <a:solidFill>
                  <a:schemeClr val="bg1"/>
                </a:solidFill>
                <a:latin typeface="Manrope" pitchFamily="2" charset="0"/>
              </a:defRPr>
            </a:lvl1pPr>
          </a:lstStyle>
          <a:p>
            <a:fld id="{504B1D14-AA4E-E14D-8554-61E2F0177E9C}" type="slidenum">
              <a:rPr lang="en-US" smtClean="0"/>
              <a:pPr/>
              <a:t>‹#›</a:t>
            </a:fld>
            <a:endParaRPr lang="en-US"/>
          </a:p>
        </p:txBody>
      </p:sp>
      <p:pic>
        <p:nvPicPr>
          <p:cNvPr id="13" name="Picture 12" descr="Background pattern&#10;&#10;Description automatically generated with low confidence">
            <a:extLst>
              <a:ext uri="{FF2B5EF4-FFF2-40B4-BE49-F238E27FC236}">
                <a16:creationId xmlns:a16="http://schemas.microsoft.com/office/drawing/2014/main" xmlns="" id="{DF67F0F8-5604-4808-AD54-902CB7389FF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2252"/>
          <a:stretch/>
        </p:blipFill>
        <p:spPr>
          <a:xfrm>
            <a:off x="0" y="1636784"/>
            <a:ext cx="7645730" cy="1221987"/>
          </a:xfrm>
          <a:prstGeom prst="rect">
            <a:avLst/>
          </a:prstGeom>
        </p:spPr>
      </p:pic>
      <p:pic>
        <p:nvPicPr>
          <p:cNvPr id="15" name="Picture 14" descr="Background pattern&#10;&#10;Description automatically generated with low confidence">
            <a:extLst>
              <a:ext uri="{FF2B5EF4-FFF2-40B4-BE49-F238E27FC236}">
                <a16:creationId xmlns:a16="http://schemas.microsoft.com/office/drawing/2014/main" xmlns="" id="{5E904177-C6B7-4D02-9FF9-8CBA49B7990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2252"/>
          <a:stretch/>
        </p:blipFill>
        <p:spPr>
          <a:xfrm>
            <a:off x="0" y="3105903"/>
            <a:ext cx="7645730" cy="1221987"/>
          </a:xfrm>
          <a:prstGeom prst="rect">
            <a:avLst/>
          </a:prstGeom>
        </p:spPr>
      </p:pic>
      <p:pic>
        <p:nvPicPr>
          <p:cNvPr id="16" name="Picture 15" descr="Background pattern&#10;&#10;Description automatically generated with low confidence">
            <a:extLst>
              <a:ext uri="{FF2B5EF4-FFF2-40B4-BE49-F238E27FC236}">
                <a16:creationId xmlns:a16="http://schemas.microsoft.com/office/drawing/2014/main" xmlns="" id="{9BDECA01-06C3-45EF-8528-0A673DE7104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2252"/>
          <a:stretch/>
        </p:blipFill>
        <p:spPr>
          <a:xfrm>
            <a:off x="0" y="4575022"/>
            <a:ext cx="7645730" cy="1221987"/>
          </a:xfrm>
          <a:prstGeom prst="rect">
            <a:avLst/>
          </a:prstGeom>
        </p:spPr>
      </p:pic>
      <p:sp>
        <p:nvSpPr>
          <p:cNvPr id="20" name="Text Placeholder 14">
            <a:extLst>
              <a:ext uri="{FF2B5EF4-FFF2-40B4-BE49-F238E27FC236}">
                <a16:creationId xmlns:a16="http://schemas.microsoft.com/office/drawing/2014/main" xmlns="" id="{09EBFEF5-5F38-4C2E-B313-2B47C9BDFC1B}"/>
              </a:ext>
            </a:extLst>
          </p:cNvPr>
          <p:cNvSpPr>
            <a:spLocks noGrp="1"/>
          </p:cNvSpPr>
          <p:nvPr>
            <p:ph type="body" sz="quarter" idx="24" hasCustomPrompt="1"/>
          </p:nvPr>
        </p:nvSpPr>
        <p:spPr>
          <a:xfrm>
            <a:off x="643378" y="5024321"/>
            <a:ext cx="2058066" cy="323387"/>
          </a:xfrm>
          <a:prstGeom prst="rect">
            <a:avLst/>
          </a:prstGeom>
        </p:spPr>
        <p:txBody>
          <a:bodyPr anchor="t"/>
          <a:lstStyle>
            <a:lvl1pPr marL="0" indent="0" algn="l">
              <a:lnSpc>
                <a:spcPct val="100000"/>
              </a:lnSpc>
              <a:buFontTx/>
              <a:buNone/>
              <a:defRPr sz="2000" b="1" i="0" spc="300">
                <a:solidFill>
                  <a:schemeClr val="tx1"/>
                </a:solidFill>
                <a:latin typeface="Manrope ExtraBold" pitchFamily="2" charset="0"/>
              </a:defRPr>
            </a:lvl1pPr>
          </a:lstStyle>
          <a:p>
            <a:pPr lvl="0"/>
            <a:r>
              <a:rPr lang="en-GB"/>
              <a:t>1234</a:t>
            </a:r>
            <a:endParaRPr lang="en-US"/>
          </a:p>
        </p:txBody>
      </p:sp>
      <p:sp>
        <p:nvSpPr>
          <p:cNvPr id="21" name="Text Placeholder 14">
            <a:extLst>
              <a:ext uri="{FF2B5EF4-FFF2-40B4-BE49-F238E27FC236}">
                <a16:creationId xmlns:a16="http://schemas.microsoft.com/office/drawing/2014/main" xmlns="" id="{52CE81C3-2E12-4DCC-9FD1-B62D3870DDB4}"/>
              </a:ext>
            </a:extLst>
          </p:cNvPr>
          <p:cNvSpPr>
            <a:spLocks noGrp="1"/>
          </p:cNvSpPr>
          <p:nvPr>
            <p:ph type="body" sz="quarter" idx="25" hasCustomPrompt="1"/>
          </p:nvPr>
        </p:nvSpPr>
        <p:spPr>
          <a:xfrm>
            <a:off x="643378" y="2086083"/>
            <a:ext cx="2058066" cy="323387"/>
          </a:xfrm>
          <a:prstGeom prst="rect">
            <a:avLst/>
          </a:prstGeom>
        </p:spPr>
        <p:txBody>
          <a:bodyPr anchor="t"/>
          <a:lstStyle>
            <a:lvl1pPr marL="0" indent="0" algn="l">
              <a:lnSpc>
                <a:spcPct val="100000"/>
              </a:lnSpc>
              <a:buFontTx/>
              <a:buNone/>
              <a:defRPr sz="2000" b="1" i="0" spc="300">
                <a:solidFill>
                  <a:schemeClr val="tx1"/>
                </a:solidFill>
                <a:latin typeface="Manrope ExtraBold" pitchFamily="2" charset="0"/>
              </a:defRPr>
            </a:lvl1pPr>
          </a:lstStyle>
          <a:p>
            <a:pPr lvl="0"/>
            <a:r>
              <a:rPr lang="en-GB"/>
              <a:t>1234</a:t>
            </a:r>
            <a:endParaRPr lang="en-US"/>
          </a:p>
        </p:txBody>
      </p:sp>
      <p:sp>
        <p:nvSpPr>
          <p:cNvPr id="22" name="Text Placeholder 14">
            <a:extLst>
              <a:ext uri="{FF2B5EF4-FFF2-40B4-BE49-F238E27FC236}">
                <a16:creationId xmlns:a16="http://schemas.microsoft.com/office/drawing/2014/main" xmlns="" id="{D9D575EE-065A-4623-AEAE-7561CBB71CBF}"/>
              </a:ext>
            </a:extLst>
          </p:cNvPr>
          <p:cNvSpPr>
            <a:spLocks noGrp="1"/>
          </p:cNvSpPr>
          <p:nvPr>
            <p:ph type="body" sz="quarter" idx="26" hasCustomPrompt="1"/>
          </p:nvPr>
        </p:nvSpPr>
        <p:spPr>
          <a:xfrm>
            <a:off x="643378" y="3555202"/>
            <a:ext cx="2058066" cy="323387"/>
          </a:xfrm>
          <a:prstGeom prst="rect">
            <a:avLst/>
          </a:prstGeom>
        </p:spPr>
        <p:txBody>
          <a:bodyPr anchor="t"/>
          <a:lstStyle>
            <a:lvl1pPr marL="0" indent="0" algn="l">
              <a:lnSpc>
                <a:spcPct val="100000"/>
              </a:lnSpc>
              <a:buFontTx/>
              <a:buNone/>
              <a:defRPr sz="2000" b="1" i="0" spc="300">
                <a:solidFill>
                  <a:schemeClr val="tx1"/>
                </a:solidFill>
                <a:latin typeface="Manrope ExtraBold" pitchFamily="2" charset="0"/>
              </a:defRPr>
            </a:lvl1pPr>
          </a:lstStyle>
          <a:p>
            <a:pPr lvl="0"/>
            <a:r>
              <a:rPr lang="en-GB"/>
              <a:t>1234</a:t>
            </a:r>
            <a:endParaRPr lang="en-US"/>
          </a:p>
        </p:txBody>
      </p:sp>
      <p:sp>
        <p:nvSpPr>
          <p:cNvPr id="23" name="Text Placeholder 14">
            <a:extLst>
              <a:ext uri="{FF2B5EF4-FFF2-40B4-BE49-F238E27FC236}">
                <a16:creationId xmlns:a16="http://schemas.microsoft.com/office/drawing/2014/main" xmlns="" id="{E0E28B77-688C-47BD-85A6-59E0BA735F29}"/>
              </a:ext>
            </a:extLst>
          </p:cNvPr>
          <p:cNvSpPr>
            <a:spLocks noGrp="1"/>
          </p:cNvSpPr>
          <p:nvPr>
            <p:ph type="body" sz="quarter" idx="27"/>
          </p:nvPr>
        </p:nvSpPr>
        <p:spPr>
          <a:xfrm>
            <a:off x="6468106" y="2086082"/>
            <a:ext cx="4191211" cy="323387"/>
          </a:xfrm>
          <a:prstGeom prst="rect">
            <a:avLst/>
          </a:prstGeom>
        </p:spPr>
        <p:txBody>
          <a:bodyPr anchor="t"/>
          <a:lstStyle>
            <a:lvl1pPr marL="0" indent="0" algn="l">
              <a:lnSpc>
                <a:spcPct val="100000"/>
              </a:lnSpc>
              <a:buFontTx/>
              <a:buNone/>
              <a:defRPr sz="2000" b="0" i="0" spc="0">
                <a:solidFill>
                  <a:schemeClr val="tx1"/>
                </a:solidFill>
                <a:latin typeface="Manrope" panose="00000500000000000000" pitchFamily="2" charset="0"/>
              </a:defRPr>
            </a:lvl1pPr>
          </a:lstStyle>
          <a:p>
            <a:pPr lvl="0"/>
            <a:endParaRPr lang="en-US"/>
          </a:p>
        </p:txBody>
      </p:sp>
      <p:sp>
        <p:nvSpPr>
          <p:cNvPr id="24" name="Text Placeholder 14">
            <a:extLst>
              <a:ext uri="{FF2B5EF4-FFF2-40B4-BE49-F238E27FC236}">
                <a16:creationId xmlns:a16="http://schemas.microsoft.com/office/drawing/2014/main" xmlns="" id="{341E6AB2-81A9-4E8A-95F5-3B73FDDD10AB}"/>
              </a:ext>
            </a:extLst>
          </p:cNvPr>
          <p:cNvSpPr>
            <a:spLocks noGrp="1"/>
          </p:cNvSpPr>
          <p:nvPr>
            <p:ph type="body" sz="quarter" idx="28"/>
          </p:nvPr>
        </p:nvSpPr>
        <p:spPr>
          <a:xfrm>
            <a:off x="6468106" y="3555201"/>
            <a:ext cx="4191211" cy="323387"/>
          </a:xfrm>
          <a:prstGeom prst="rect">
            <a:avLst/>
          </a:prstGeom>
        </p:spPr>
        <p:txBody>
          <a:bodyPr anchor="t"/>
          <a:lstStyle>
            <a:lvl1pPr marL="0" indent="0" algn="l">
              <a:lnSpc>
                <a:spcPct val="100000"/>
              </a:lnSpc>
              <a:buFontTx/>
              <a:buNone/>
              <a:defRPr sz="2000" b="0" i="0" spc="0">
                <a:solidFill>
                  <a:schemeClr val="tx1"/>
                </a:solidFill>
                <a:latin typeface="Manrope" panose="00000500000000000000" pitchFamily="2" charset="0"/>
              </a:defRPr>
            </a:lvl1pPr>
          </a:lstStyle>
          <a:p>
            <a:pPr lvl="0"/>
            <a:endParaRPr lang="en-US"/>
          </a:p>
        </p:txBody>
      </p:sp>
      <p:sp>
        <p:nvSpPr>
          <p:cNvPr id="25" name="Text Placeholder 14">
            <a:extLst>
              <a:ext uri="{FF2B5EF4-FFF2-40B4-BE49-F238E27FC236}">
                <a16:creationId xmlns:a16="http://schemas.microsoft.com/office/drawing/2014/main" xmlns="" id="{273FF67B-4792-4AB9-B3CA-982E098E2155}"/>
              </a:ext>
            </a:extLst>
          </p:cNvPr>
          <p:cNvSpPr>
            <a:spLocks noGrp="1"/>
          </p:cNvSpPr>
          <p:nvPr>
            <p:ph type="body" sz="quarter" idx="29"/>
          </p:nvPr>
        </p:nvSpPr>
        <p:spPr>
          <a:xfrm>
            <a:off x="6468106" y="5024320"/>
            <a:ext cx="4191211" cy="323387"/>
          </a:xfrm>
          <a:prstGeom prst="rect">
            <a:avLst/>
          </a:prstGeom>
        </p:spPr>
        <p:txBody>
          <a:bodyPr anchor="t"/>
          <a:lstStyle>
            <a:lvl1pPr marL="0" indent="0" algn="l">
              <a:lnSpc>
                <a:spcPct val="100000"/>
              </a:lnSpc>
              <a:buFontTx/>
              <a:buNone/>
              <a:defRPr sz="2000" b="0" i="0" spc="0">
                <a:solidFill>
                  <a:schemeClr val="tx1"/>
                </a:solidFill>
                <a:latin typeface="Manrope" panose="00000500000000000000" pitchFamily="2" charset="0"/>
              </a:defRPr>
            </a:lvl1pPr>
          </a:lstStyle>
          <a:p>
            <a:pPr lvl="0"/>
            <a:endParaRPr lang="en-US"/>
          </a:p>
        </p:txBody>
      </p:sp>
    </p:spTree>
    <p:extLst>
      <p:ext uri="{BB962C8B-B14F-4D97-AF65-F5344CB8AC3E}">
        <p14:creationId xmlns:p14="http://schemas.microsoft.com/office/powerpoint/2010/main" val="27511559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8" name="Picture 7" descr="A picture containing text&#10;&#10;Description automatically generated">
            <a:extLst>
              <a:ext uri="{FF2B5EF4-FFF2-40B4-BE49-F238E27FC236}">
                <a16:creationId xmlns:a16="http://schemas.microsoft.com/office/drawing/2014/main" xmlns="" id="{1126075D-C25D-4988-A898-C728E24EF1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
        <p:nvSpPr>
          <p:cNvPr id="9" name="Text Placeholder 14">
            <a:extLst>
              <a:ext uri="{FF2B5EF4-FFF2-40B4-BE49-F238E27FC236}">
                <a16:creationId xmlns:a16="http://schemas.microsoft.com/office/drawing/2014/main" xmlns="" id="{36AB81C6-3BBC-4073-BA6F-B68DA93AC803}"/>
              </a:ext>
            </a:extLst>
          </p:cNvPr>
          <p:cNvSpPr>
            <a:spLocks noGrp="1"/>
          </p:cNvSpPr>
          <p:nvPr>
            <p:ph type="body" sz="quarter" idx="21" hasCustomPrompt="1"/>
          </p:nvPr>
        </p:nvSpPr>
        <p:spPr>
          <a:xfrm>
            <a:off x="643379" y="602678"/>
            <a:ext cx="10658604" cy="323387"/>
          </a:xfrm>
          <a:prstGeom prst="rect">
            <a:avLst/>
          </a:prstGeom>
        </p:spPr>
        <p:txBody>
          <a:bodyPr anchor="t"/>
          <a:lstStyle>
            <a:lvl1pPr marL="0" indent="0">
              <a:lnSpc>
                <a:spcPct val="100000"/>
              </a:lnSpc>
              <a:buFontTx/>
              <a:buNone/>
              <a:defRPr sz="2000" b="1" i="0">
                <a:solidFill>
                  <a:schemeClr val="bg1"/>
                </a:solidFill>
                <a:latin typeface="Manrope ExtraBold" pitchFamily="2" charset="0"/>
                <a:cs typeface="Huawei Sans" panose="020C0503030203020204" pitchFamily="34" charset="0"/>
              </a:defRPr>
            </a:lvl1pPr>
          </a:lstStyle>
          <a:p>
            <a:pPr lvl="0"/>
            <a:r>
              <a:rPr lang="en-GB"/>
              <a:t>01</a:t>
            </a:r>
            <a:endParaRPr lang="en-US"/>
          </a:p>
        </p:txBody>
      </p:sp>
      <p:cxnSp>
        <p:nvCxnSpPr>
          <p:cNvPr id="14" name="Straight Connector 13">
            <a:extLst>
              <a:ext uri="{FF2B5EF4-FFF2-40B4-BE49-F238E27FC236}">
                <a16:creationId xmlns:a16="http://schemas.microsoft.com/office/drawing/2014/main" xmlns="" id="{09F84A63-DC93-4700-9019-ADCBBB2FDB62}"/>
              </a:ext>
            </a:extLst>
          </p:cNvPr>
          <p:cNvCxnSpPr>
            <a:cxnSpLocks/>
          </p:cNvCxnSpPr>
          <p:nvPr userDrawn="1"/>
        </p:nvCxnSpPr>
        <p:spPr>
          <a:xfrm>
            <a:off x="643378" y="1060991"/>
            <a:ext cx="1065860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Slide Number Placeholder 9">
            <a:extLst>
              <a:ext uri="{FF2B5EF4-FFF2-40B4-BE49-F238E27FC236}">
                <a16:creationId xmlns:a16="http://schemas.microsoft.com/office/drawing/2014/main" xmlns="" id="{49745B20-039A-4CB9-B779-481533D4B708}"/>
              </a:ext>
            </a:extLst>
          </p:cNvPr>
          <p:cNvSpPr>
            <a:spLocks noGrp="1"/>
          </p:cNvSpPr>
          <p:nvPr>
            <p:ph type="sldNum" sz="quarter" idx="4"/>
          </p:nvPr>
        </p:nvSpPr>
        <p:spPr>
          <a:xfrm>
            <a:off x="124968" y="6356350"/>
            <a:ext cx="2743200" cy="365125"/>
          </a:xfrm>
          <a:prstGeom prst="rect">
            <a:avLst/>
          </a:prstGeom>
        </p:spPr>
        <p:txBody>
          <a:bodyPr vert="horz" lIns="91440" tIns="45720" rIns="91440" bIns="45720" rtlCol="0" anchor="ctr"/>
          <a:lstStyle>
            <a:lvl1pPr algn="l">
              <a:defRPr sz="1200" b="0" i="0">
                <a:solidFill>
                  <a:schemeClr val="bg1"/>
                </a:solidFill>
                <a:latin typeface="Manrope" pitchFamily="2" charset="0"/>
              </a:defRPr>
            </a:lvl1pPr>
          </a:lstStyle>
          <a:p>
            <a:fld id="{504B1D14-AA4E-E14D-8554-61E2F0177E9C}" type="slidenum">
              <a:rPr lang="en-US" smtClean="0"/>
              <a:pPr/>
              <a:t>‹#›</a:t>
            </a:fld>
            <a:endParaRPr lang="en-US"/>
          </a:p>
        </p:txBody>
      </p:sp>
      <p:pic>
        <p:nvPicPr>
          <p:cNvPr id="18" name="Picture 17" descr="Shape, circle&#10;&#10;Description automatically generated">
            <a:extLst>
              <a:ext uri="{FF2B5EF4-FFF2-40B4-BE49-F238E27FC236}">
                <a16:creationId xmlns:a16="http://schemas.microsoft.com/office/drawing/2014/main" xmlns="" id="{DBB6395D-A802-41AC-95AE-11C8615B56A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56305" y="1644015"/>
            <a:ext cx="4045678" cy="4045678"/>
          </a:xfrm>
          <a:prstGeom prst="rect">
            <a:avLst/>
          </a:prstGeom>
        </p:spPr>
      </p:pic>
      <p:sp>
        <p:nvSpPr>
          <p:cNvPr id="10" name="Text Placeholder 14">
            <a:extLst>
              <a:ext uri="{FF2B5EF4-FFF2-40B4-BE49-F238E27FC236}">
                <a16:creationId xmlns:a16="http://schemas.microsoft.com/office/drawing/2014/main" xmlns="" id="{91B103F1-F7FA-48F4-A989-B27396766DAA}"/>
              </a:ext>
            </a:extLst>
          </p:cNvPr>
          <p:cNvSpPr>
            <a:spLocks noGrp="1"/>
          </p:cNvSpPr>
          <p:nvPr>
            <p:ph type="body" sz="quarter" idx="27"/>
          </p:nvPr>
        </p:nvSpPr>
        <p:spPr>
          <a:xfrm>
            <a:off x="643378" y="1644015"/>
            <a:ext cx="5288792" cy="4386284"/>
          </a:xfrm>
          <a:prstGeom prst="rect">
            <a:avLst/>
          </a:prstGeom>
        </p:spPr>
        <p:txBody>
          <a:bodyPr anchor="t"/>
          <a:lstStyle>
            <a:lvl1pPr marL="0" indent="0" algn="l">
              <a:lnSpc>
                <a:spcPct val="100000"/>
              </a:lnSpc>
              <a:buFontTx/>
              <a:buNone/>
              <a:defRPr sz="2000" b="0" i="0" spc="0">
                <a:solidFill>
                  <a:schemeClr val="tx1"/>
                </a:solidFill>
                <a:latin typeface="Manrope" panose="00000500000000000000" pitchFamily="2" charset="0"/>
              </a:defRPr>
            </a:lvl1pPr>
          </a:lstStyle>
          <a:p>
            <a:pPr lvl="0"/>
            <a:endParaRPr lang="en-US"/>
          </a:p>
        </p:txBody>
      </p:sp>
    </p:spTree>
    <p:extLst>
      <p:ext uri="{BB962C8B-B14F-4D97-AF65-F5344CB8AC3E}">
        <p14:creationId xmlns:p14="http://schemas.microsoft.com/office/powerpoint/2010/main" val="36910456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8" name="Picture 7" descr="A picture containing text&#10;&#10;Description automatically generated">
            <a:extLst>
              <a:ext uri="{FF2B5EF4-FFF2-40B4-BE49-F238E27FC236}">
                <a16:creationId xmlns:a16="http://schemas.microsoft.com/office/drawing/2014/main" xmlns="" id="{1126075D-C25D-4988-A898-C728E24EF1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
        <p:nvSpPr>
          <p:cNvPr id="9" name="Text Placeholder 14">
            <a:extLst>
              <a:ext uri="{FF2B5EF4-FFF2-40B4-BE49-F238E27FC236}">
                <a16:creationId xmlns:a16="http://schemas.microsoft.com/office/drawing/2014/main" xmlns="" id="{36AB81C6-3BBC-4073-BA6F-B68DA93AC803}"/>
              </a:ext>
            </a:extLst>
          </p:cNvPr>
          <p:cNvSpPr>
            <a:spLocks noGrp="1"/>
          </p:cNvSpPr>
          <p:nvPr>
            <p:ph type="body" sz="quarter" idx="21" hasCustomPrompt="1"/>
          </p:nvPr>
        </p:nvSpPr>
        <p:spPr>
          <a:xfrm>
            <a:off x="643379" y="602678"/>
            <a:ext cx="10658604" cy="323387"/>
          </a:xfrm>
          <a:prstGeom prst="rect">
            <a:avLst/>
          </a:prstGeom>
        </p:spPr>
        <p:txBody>
          <a:bodyPr anchor="t"/>
          <a:lstStyle>
            <a:lvl1pPr marL="0" indent="0">
              <a:lnSpc>
                <a:spcPct val="100000"/>
              </a:lnSpc>
              <a:buFontTx/>
              <a:buNone/>
              <a:defRPr sz="2000" b="1" i="0">
                <a:solidFill>
                  <a:schemeClr val="bg1"/>
                </a:solidFill>
                <a:latin typeface="Manrope ExtraBold" pitchFamily="2" charset="0"/>
                <a:cs typeface="Huawei Sans" panose="020C0503030203020204" pitchFamily="34" charset="0"/>
              </a:defRPr>
            </a:lvl1pPr>
          </a:lstStyle>
          <a:p>
            <a:pPr lvl="0"/>
            <a:r>
              <a:rPr lang="en-GB"/>
              <a:t>01</a:t>
            </a:r>
            <a:endParaRPr lang="en-US"/>
          </a:p>
        </p:txBody>
      </p:sp>
      <p:cxnSp>
        <p:nvCxnSpPr>
          <p:cNvPr id="14" name="Straight Connector 13">
            <a:extLst>
              <a:ext uri="{FF2B5EF4-FFF2-40B4-BE49-F238E27FC236}">
                <a16:creationId xmlns:a16="http://schemas.microsoft.com/office/drawing/2014/main" xmlns="" id="{09F84A63-DC93-4700-9019-ADCBBB2FDB62}"/>
              </a:ext>
            </a:extLst>
          </p:cNvPr>
          <p:cNvCxnSpPr>
            <a:cxnSpLocks/>
          </p:cNvCxnSpPr>
          <p:nvPr userDrawn="1"/>
        </p:nvCxnSpPr>
        <p:spPr>
          <a:xfrm>
            <a:off x="643378" y="1060991"/>
            <a:ext cx="1065860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Slide Number Placeholder 9">
            <a:extLst>
              <a:ext uri="{FF2B5EF4-FFF2-40B4-BE49-F238E27FC236}">
                <a16:creationId xmlns:a16="http://schemas.microsoft.com/office/drawing/2014/main" xmlns="" id="{49745B20-039A-4CB9-B779-481533D4B708}"/>
              </a:ext>
            </a:extLst>
          </p:cNvPr>
          <p:cNvSpPr>
            <a:spLocks noGrp="1"/>
          </p:cNvSpPr>
          <p:nvPr>
            <p:ph type="sldNum" sz="quarter" idx="4"/>
          </p:nvPr>
        </p:nvSpPr>
        <p:spPr>
          <a:xfrm>
            <a:off x="124968" y="6356350"/>
            <a:ext cx="2743200" cy="365125"/>
          </a:xfrm>
          <a:prstGeom prst="rect">
            <a:avLst/>
          </a:prstGeom>
        </p:spPr>
        <p:txBody>
          <a:bodyPr vert="horz" lIns="91440" tIns="45720" rIns="91440" bIns="45720" rtlCol="0" anchor="ctr"/>
          <a:lstStyle>
            <a:lvl1pPr algn="l">
              <a:defRPr sz="1200" b="0" i="0">
                <a:solidFill>
                  <a:schemeClr val="bg1"/>
                </a:solidFill>
                <a:latin typeface="Manrope" pitchFamily="2" charset="0"/>
              </a:defRPr>
            </a:lvl1pPr>
          </a:lstStyle>
          <a:p>
            <a:fld id="{504B1D14-AA4E-E14D-8554-61E2F0177E9C}" type="slidenum">
              <a:rPr lang="en-US" smtClean="0"/>
              <a:pPr/>
              <a:t>‹#›</a:t>
            </a:fld>
            <a:endParaRPr lang="en-US"/>
          </a:p>
        </p:txBody>
      </p:sp>
      <p:pic>
        <p:nvPicPr>
          <p:cNvPr id="12" name="Picture 11" descr="Background pattern&#10;&#10;Description automatically generated">
            <a:extLst>
              <a:ext uri="{FF2B5EF4-FFF2-40B4-BE49-F238E27FC236}">
                <a16:creationId xmlns:a16="http://schemas.microsoft.com/office/drawing/2014/main" xmlns="" id="{1C7C647B-546E-44D1-95E8-6208D473205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11520" y="2109129"/>
            <a:ext cx="2456393" cy="3733599"/>
          </a:xfrm>
          <a:prstGeom prst="rect">
            <a:avLst/>
          </a:prstGeom>
        </p:spPr>
      </p:pic>
      <p:pic>
        <p:nvPicPr>
          <p:cNvPr id="13" name="Picture 12" descr="Background pattern&#10;&#10;Description automatically generated">
            <a:extLst>
              <a:ext uri="{FF2B5EF4-FFF2-40B4-BE49-F238E27FC236}">
                <a16:creationId xmlns:a16="http://schemas.microsoft.com/office/drawing/2014/main" xmlns="" id="{5C70A84A-B357-4980-B603-3E321B68EA4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377449" y="2109130"/>
            <a:ext cx="2456393" cy="3733599"/>
          </a:xfrm>
          <a:prstGeom prst="rect">
            <a:avLst/>
          </a:prstGeom>
        </p:spPr>
      </p:pic>
      <p:pic>
        <p:nvPicPr>
          <p:cNvPr id="15" name="Picture 14" descr="Background pattern&#10;&#10;Description automatically generated">
            <a:extLst>
              <a:ext uri="{FF2B5EF4-FFF2-40B4-BE49-F238E27FC236}">
                <a16:creationId xmlns:a16="http://schemas.microsoft.com/office/drawing/2014/main" xmlns="" id="{62BE6D17-6696-4EE5-B7FD-F1DFF48054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3378" y="2109129"/>
            <a:ext cx="2456393" cy="3733599"/>
          </a:xfrm>
          <a:prstGeom prst="rect">
            <a:avLst/>
          </a:prstGeom>
        </p:spPr>
      </p:pic>
      <p:sp>
        <p:nvSpPr>
          <p:cNvPr id="16" name="Text Placeholder 14">
            <a:extLst>
              <a:ext uri="{FF2B5EF4-FFF2-40B4-BE49-F238E27FC236}">
                <a16:creationId xmlns:a16="http://schemas.microsoft.com/office/drawing/2014/main" xmlns="" id="{E2D5187A-AB78-4BBD-8B9B-0B42D69DDFDD}"/>
              </a:ext>
            </a:extLst>
          </p:cNvPr>
          <p:cNvSpPr>
            <a:spLocks noGrp="1"/>
          </p:cNvSpPr>
          <p:nvPr>
            <p:ph type="body" sz="quarter" idx="22" hasCustomPrompt="1"/>
          </p:nvPr>
        </p:nvSpPr>
        <p:spPr>
          <a:xfrm>
            <a:off x="643378" y="1654510"/>
            <a:ext cx="2456393" cy="323387"/>
          </a:xfrm>
          <a:prstGeom prst="rect">
            <a:avLst/>
          </a:prstGeom>
        </p:spPr>
        <p:txBody>
          <a:bodyPr anchor="t"/>
          <a:lstStyle>
            <a:lvl1pPr marL="0" indent="0" algn="ctr">
              <a:lnSpc>
                <a:spcPct val="100000"/>
              </a:lnSpc>
              <a:buFontTx/>
              <a:buNone/>
              <a:defRPr sz="2000" b="1" i="0">
                <a:solidFill>
                  <a:schemeClr val="bg1"/>
                </a:solidFill>
                <a:latin typeface="Manrope ExtraBold" pitchFamily="2" charset="0"/>
                <a:cs typeface="Huawei Sans" panose="020C0503030203020204" pitchFamily="34" charset="0"/>
              </a:defRPr>
            </a:lvl1pPr>
          </a:lstStyle>
          <a:p>
            <a:pPr lvl="0"/>
            <a:r>
              <a:rPr lang="en-GB"/>
              <a:t>01</a:t>
            </a:r>
            <a:endParaRPr lang="en-US"/>
          </a:p>
        </p:txBody>
      </p:sp>
      <p:sp>
        <p:nvSpPr>
          <p:cNvPr id="17" name="Text Placeholder 14">
            <a:extLst>
              <a:ext uri="{FF2B5EF4-FFF2-40B4-BE49-F238E27FC236}">
                <a16:creationId xmlns:a16="http://schemas.microsoft.com/office/drawing/2014/main" xmlns="" id="{CC05ACE9-DD68-45DE-BB39-A6E901CD3328}"/>
              </a:ext>
            </a:extLst>
          </p:cNvPr>
          <p:cNvSpPr>
            <a:spLocks noGrp="1"/>
          </p:cNvSpPr>
          <p:nvPr>
            <p:ph type="body" sz="quarter" idx="23" hasCustomPrompt="1"/>
          </p:nvPr>
        </p:nvSpPr>
        <p:spPr>
          <a:xfrm>
            <a:off x="3377448" y="1654510"/>
            <a:ext cx="2456393" cy="323387"/>
          </a:xfrm>
          <a:prstGeom prst="rect">
            <a:avLst/>
          </a:prstGeom>
        </p:spPr>
        <p:txBody>
          <a:bodyPr anchor="t"/>
          <a:lstStyle>
            <a:lvl1pPr marL="0" indent="0" algn="ctr">
              <a:lnSpc>
                <a:spcPct val="100000"/>
              </a:lnSpc>
              <a:buFontTx/>
              <a:buNone/>
              <a:defRPr sz="2000" b="1" i="0">
                <a:solidFill>
                  <a:schemeClr val="bg1"/>
                </a:solidFill>
                <a:latin typeface="Manrope ExtraBold" pitchFamily="2" charset="0"/>
                <a:cs typeface="Huawei Sans" panose="020C0503030203020204" pitchFamily="34" charset="0"/>
              </a:defRPr>
            </a:lvl1pPr>
          </a:lstStyle>
          <a:p>
            <a:pPr lvl="0"/>
            <a:r>
              <a:rPr lang="en-GB"/>
              <a:t>01</a:t>
            </a:r>
            <a:endParaRPr lang="en-US"/>
          </a:p>
        </p:txBody>
      </p:sp>
      <p:sp>
        <p:nvSpPr>
          <p:cNvPr id="19" name="Text Placeholder 14">
            <a:extLst>
              <a:ext uri="{FF2B5EF4-FFF2-40B4-BE49-F238E27FC236}">
                <a16:creationId xmlns:a16="http://schemas.microsoft.com/office/drawing/2014/main" xmlns="" id="{36D2F728-35BB-46CB-824D-45E5691DE764}"/>
              </a:ext>
            </a:extLst>
          </p:cNvPr>
          <p:cNvSpPr>
            <a:spLocks noGrp="1"/>
          </p:cNvSpPr>
          <p:nvPr>
            <p:ph type="body" sz="quarter" idx="24" hasCustomPrompt="1"/>
          </p:nvPr>
        </p:nvSpPr>
        <p:spPr>
          <a:xfrm>
            <a:off x="6113176" y="1650815"/>
            <a:ext cx="2456393" cy="323387"/>
          </a:xfrm>
          <a:prstGeom prst="rect">
            <a:avLst/>
          </a:prstGeom>
        </p:spPr>
        <p:txBody>
          <a:bodyPr anchor="t"/>
          <a:lstStyle>
            <a:lvl1pPr marL="0" indent="0" algn="ctr">
              <a:lnSpc>
                <a:spcPct val="100000"/>
              </a:lnSpc>
              <a:buFontTx/>
              <a:buNone/>
              <a:defRPr sz="2000" b="1" i="0">
                <a:solidFill>
                  <a:schemeClr val="bg1"/>
                </a:solidFill>
                <a:latin typeface="Manrope ExtraBold" pitchFamily="2" charset="0"/>
                <a:cs typeface="Huawei Sans" panose="020C0503030203020204" pitchFamily="34" charset="0"/>
              </a:defRPr>
            </a:lvl1pPr>
          </a:lstStyle>
          <a:p>
            <a:pPr lvl="0"/>
            <a:r>
              <a:rPr lang="en-GB"/>
              <a:t>01</a:t>
            </a:r>
            <a:endParaRPr lang="en-US"/>
          </a:p>
        </p:txBody>
      </p:sp>
      <p:pic>
        <p:nvPicPr>
          <p:cNvPr id="20" name="Picture 19" descr="Background pattern&#10;&#10;Description automatically generated">
            <a:extLst>
              <a:ext uri="{FF2B5EF4-FFF2-40B4-BE49-F238E27FC236}">
                <a16:creationId xmlns:a16="http://schemas.microsoft.com/office/drawing/2014/main" xmlns="" id="{EE888AB8-F16F-49A3-9DB3-D27DA092280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45590" y="2109129"/>
            <a:ext cx="2456393" cy="3733599"/>
          </a:xfrm>
          <a:prstGeom prst="rect">
            <a:avLst/>
          </a:prstGeom>
        </p:spPr>
      </p:pic>
      <p:sp>
        <p:nvSpPr>
          <p:cNvPr id="21" name="Text Placeholder 14">
            <a:extLst>
              <a:ext uri="{FF2B5EF4-FFF2-40B4-BE49-F238E27FC236}">
                <a16:creationId xmlns:a16="http://schemas.microsoft.com/office/drawing/2014/main" xmlns="" id="{32CD1A54-92FF-4AAD-B28F-A31B3B8F39AC}"/>
              </a:ext>
            </a:extLst>
          </p:cNvPr>
          <p:cNvSpPr>
            <a:spLocks noGrp="1"/>
          </p:cNvSpPr>
          <p:nvPr>
            <p:ph type="body" sz="quarter" idx="25" hasCustomPrompt="1"/>
          </p:nvPr>
        </p:nvSpPr>
        <p:spPr>
          <a:xfrm>
            <a:off x="8845589" y="1650815"/>
            <a:ext cx="2456393" cy="323387"/>
          </a:xfrm>
          <a:prstGeom prst="rect">
            <a:avLst/>
          </a:prstGeom>
        </p:spPr>
        <p:txBody>
          <a:bodyPr anchor="t"/>
          <a:lstStyle>
            <a:lvl1pPr marL="0" indent="0" algn="ctr">
              <a:lnSpc>
                <a:spcPct val="100000"/>
              </a:lnSpc>
              <a:buFontTx/>
              <a:buNone/>
              <a:defRPr sz="2000" b="1" i="0">
                <a:solidFill>
                  <a:schemeClr val="bg1"/>
                </a:solidFill>
                <a:latin typeface="Manrope ExtraBold" pitchFamily="2" charset="0"/>
                <a:cs typeface="Huawei Sans" panose="020C0503030203020204" pitchFamily="34" charset="0"/>
              </a:defRPr>
            </a:lvl1pPr>
          </a:lstStyle>
          <a:p>
            <a:pPr lvl="0"/>
            <a:r>
              <a:rPr lang="en-GB"/>
              <a:t>01</a:t>
            </a:r>
            <a:endParaRPr lang="en-US"/>
          </a:p>
        </p:txBody>
      </p:sp>
    </p:spTree>
    <p:extLst>
      <p:ext uri="{BB962C8B-B14F-4D97-AF65-F5344CB8AC3E}">
        <p14:creationId xmlns:p14="http://schemas.microsoft.com/office/powerpoint/2010/main" val="16002023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8" name="Picture 7" descr="A picture containing text&#10;&#10;Description automatically generated">
            <a:extLst>
              <a:ext uri="{FF2B5EF4-FFF2-40B4-BE49-F238E27FC236}">
                <a16:creationId xmlns:a16="http://schemas.microsoft.com/office/drawing/2014/main" xmlns="" id="{1126075D-C25D-4988-A898-C728E24EF1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
        <p:nvSpPr>
          <p:cNvPr id="9" name="Text Placeholder 14">
            <a:extLst>
              <a:ext uri="{FF2B5EF4-FFF2-40B4-BE49-F238E27FC236}">
                <a16:creationId xmlns:a16="http://schemas.microsoft.com/office/drawing/2014/main" xmlns="" id="{36AB81C6-3BBC-4073-BA6F-B68DA93AC803}"/>
              </a:ext>
            </a:extLst>
          </p:cNvPr>
          <p:cNvSpPr>
            <a:spLocks noGrp="1"/>
          </p:cNvSpPr>
          <p:nvPr>
            <p:ph type="body" sz="quarter" idx="21" hasCustomPrompt="1"/>
          </p:nvPr>
        </p:nvSpPr>
        <p:spPr>
          <a:xfrm>
            <a:off x="643379" y="602678"/>
            <a:ext cx="10658604" cy="323387"/>
          </a:xfrm>
          <a:prstGeom prst="rect">
            <a:avLst/>
          </a:prstGeom>
        </p:spPr>
        <p:txBody>
          <a:bodyPr anchor="t"/>
          <a:lstStyle>
            <a:lvl1pPr marL="0" indent="0">
              <a:lnSpc>
                <a:spcPct val="100000"/>
              </a:lnSpc>
              <a:buFontTx/>
              <a:buNone/>
              <a:defRPr sz="2000" b="1" i="0">
                <a:solidFill>
                  <a:schemeClr val="bg1"/>
                </a:solidFill>
                <a:latin typeface="Manrope ExtraBold" pitchFamily="2" charset="0"/>
                <a:cs typeface="Huawei Sans" panose="020C0503030203020204" pitchFamily="34" charset="0"/>
              </a:defRPr>
            </a:lvl1pPr>
          </a:lstStyle>
          <a:p>
            <a:pPr lvl="0"/>
            <a:r>
              <a:rPr lang="en-GB"/>
              <a:t>01</a:t>
            </a:r>
            <a:endParaRPr lang="en-US"/>
          </a:p>
        </p:txBody>
      </p:sp>
      <p:cxnSp>
        <p:nvCxnSpPr>
          <p:cNvPr id="14" name="Straight Connector 13">
            <a:extLst>
              <a:ext uri="{FF2B5EF4-FFF2-40B4-BE49-F238E27FC236}">
                <a16:creationId xmlns:a16="http://schemas.microsoft.com/office/drawing/2014/main" xmlns="" id="{09F84A63-DC93-4700-9019-ADCBBB2FDB62}"/>
              </a:ext>
            </a:extLst>
          </p:cNvPr>
          <p:cNvCxnSpPr>
            <a:cxnSpLocks/>
          </p:cNvCxnSpPr>
          <p:nvPr userDrawn="1"/>
        </p:nvCxnSpPr>
        <p:spPr>
          <a:xfrm>
            <a:off x="643378" y="1060991"/>
            <a:ext cx="1065860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Slide Number Placeholder 9">
            <a:extLst>
              <a:ext uri="{FF2B5EF4-FFF2-40B4-BE49-F238E27FC236}">
                <a16:creationId xmlns:a16="http://schemas.microsoft.com/office/drawing/2014/main" xmlns="" id="{49745B20-039A-4CB9-B779-481533D4B708}"/>
              </a:ext>
            </a:extLst>
          </p:cNvPr>
          <p:cNvSpPr>
            <a:spLocks noGrp="1"/>
          </p:cNvSpPr>
          <p:nvPr>
            <p:ph type="sldNum" sz="quarter" idx="4"/>
          </p:nvPr>
        </p:nvSpPr>
        <p:spPr>
          <a:xfrm>
            <a:off x="124968" y="6356350"/>
            <a:ext cx="2743200" cy="365125"/>
          </a:xfrm>
          <a:prstGeom prst="rect">
            <a:avLst/>
          </a:prstGeom>
        </p:spPr>
        <p:txBody>
          <a:bodyPr vert="horz" lIns="91440" tIns="45720" rIns="91440" bIns="45720" rtlCol="0" anchor="ctr"/>
          <a:lstStyle>
            <a:lvl1pPr algn="l">
              <a:defRPr sz="1200" b="0" i="0">
                <a:solidFill>
                  <a:schemeClr val="bg1"/>
                </a:solidFill>
                <a:latin typeface="Manrope" pitchFamily="2" charset="0"/>
              </a:defRPr>
            </a:lvl1pPr>
          </a:lstStyle>
          <a:p>
            <a:fld id="{504B1D14-AA4E-E14D-8554-61E2F0177E9C}" type="slidenum">
              <a:rPr lang="en-US" smtClean="0"/>
              <a:pPr/>
              <a:t>‹#›</a:t>
            </a:fld>
            <a:endParaRPr lang="en-US"/>
          </a:p>
        </p:txBody>
      </p:sp>
      <p:sp>
        <p:nvSpPr>
          <p:cNvPr id="18" name="Text Placeholder 14">
            <a:extLst>
              <a:ext uri="{FF2B5EF4-FFF2-40B4-BE49-F238E27FC236}">
                <a16:creationId xmlns:a16="http://schemas.microsoft.com/office/drawing/2014/main" xmlns="" id="{ABE8AEB9-424C-4FEB-9E81-ADFC42560ED0}"/>
              </a:ext>
            </a:extLst>
          </p:cNvPr>
          <p:cNvSpPr>
            <a:spLocks noGrp="1"/>
          </p:cNvSpPr>
          <p:nvPr>
            <p:ph type="body" sz="quarter" idx="22" hasCustomPrompt="1"/>
          </p:nvPr>
        </p:nvSpPr>
        <p:spPr>
          <a:xfrm>
            <a:off x="1383428" y="1385849"/>
            <a:ext cx="2456393" cy="323387"/>
          </a:xfrm>
          <a:prstGeom prst="rect">
            <a:avLst/>
          </a:prstGeom>
        </p:spPr>
        <p:txBody>
          <a:bodyPr anchor="t"/>
          <a:lstStyle>
            <a:lvl1pPr marL="0" indent="0" algn="ctr">
              <a:lnSpc>
                <a:spcPct val="100000"/>
              </a:lnSpc>
              <a:buFontTx/>
              <a:buNone/>
              <a:defRPr sz="2000" b="1" i="0">
                <a:solidFill>
                  <a:schemeClr val="bg1"/>
                </a:solidFill>
                <a:latin typeface="Manrope ExtraBold" pitchFamily="2" charset="0"/>
                <a:cs typeface="Huawei Sans" panose="020C0503030203020204" pitchFamily="34" charset="0"/>
              </a:defRPr>
            </a:lvl1pPr>
          </a:lstStyle>
          <a:p>
            <a:pPr lvl="0"/>
            <a:r>
              <a:rPr lang="en-GB"/>
              <a:t>Title</a:t>
            </a:r>
            <a:endParaRPr lang="en-US"/>
          </a:p>
        </p:txBody>
      </p:sp>
      <p:pic>
        <p:nvPicPr>
          <p:cNvPr id="22" name="Picture 21" descr="Shape, circle&#10;&#10;Description automatically generated">
            <a:extLst>
              <a:ext uri="{FF2B5EF4-FFF2-40B4-BE49-F238E27FC236}">
                <a16:creationId xmlns:a16="http://schemas.microsoft.com/office/drawing/2014/main" xmlns="" id="{C9DD579E-D556-4964-95B9-7CDE6F6FF4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41248" y="2069634"/>
            <a:ext cx="2740753" cy="2740753"/>
          </a:xfrm>
          <a:prstGeom prst="rect">
            <a:avLst/>
          </a:prstGeom>
        </p:spPr>
      </p:pic>
      <p:sp>
        <p:nvSpPr>
          <p:cNvPr id="23" name="Text Placeholder 14">
            <a:extLst>
              <a:ext uri="{FF2B5EF4-FFF2-40B4-BE49-F238E27FC236}">
                <a16:creationId xmlns:a16="http://schemas.microsoft.com/office/drawing/2014/main" xmlns="" id="{05499A29-43B7-404E-9F83-558C9397C587}"/>
              </a:ext>
            </a:extLst>
          </p:cNvPr>
          <p:cNvSpPr>
            <a:spLocks noGrp="1"/>
          </p:cNvSpPr>
          <p:nvPr>
            <p:ph type="body" sz="quarter" idx="27"/>
          </p:nvPr>
        </p:nvSpPr>
        <p:spPr>
          <a:xfrm>
            <a:off x="1312337" y="5125650"/>
            <a:ext cx="2598574" cy="635988"/>
          </a:xfrm>
          <a:prstGeom prst="rect">
            <a:avLst/>
          </a:prstGeom>
        </p:spPr>
        <p:txBody>
          <a:bodyPr anchor="t"/>
          <a:lstStyle>
            <a:lvl1pPr marL="0" indent="0" algn="ctr">
              <a:lnSpc>
                <a:spcPct val="100000"/>
              </a:lnSpc>
              <a:buFontTx/>
              <a:buNone/>
              <a:defRPr sz="2000" b="0" i="0" spc="0">
                <a:solidFill>
                  <a:schemeClr val="bg1"/>
                </a:solidFill>
                <a:latin typeface="Manrope" panose="00000500000000000000" pitchFamily="2" charset="0"/>
              </a:defRPr>
            </a:lvl1pPr>
          </a:lstStyle>
          <a:p>
            <a:pPr lvl="0"/>
            <a:endParaRPr lang="en-US"/>
          </a:p>
        </p:txBody>
      </p:sp>
      <p:sp>
        <p:nvSpPr>
          <p:cNvPr id="24" name="Text Placeholder 14">
            <a:extLst>
              <a:ext uri="{FF2B5EF4-FFF2-40B4-BE49-F238E27FC236}">
                <a16:creationId xmlns:a16="http://schemas.microsoft.com/office/drawing/2014/main" xmlns="" id="{493CDD38-3ECE-42DD-A8A8-87FED6E5B094}"/>
              </a:ext>
            </a:extLst>
          </p:cNvPr>
          <p:cNvSpPr>
            <a:spLocks noGrp="1"/>
          </p:cNvSpPr>
          <p:nvPr>
            <p:ph type="body" sz="quarter" idx="28" hasCustomPrompt="1"/>
          </p:nvPr>
        </p:nvSpPr>
        <p:spPr>
          <a:xfrm>
            <a:off x="4796382" y="1385849"/>
            <a:ext cx="2456393" cy="323387"/>
          </a:xfrm>
          <a:prstGeom prst="rect">
            <a:avLst/>
          </a:prstGeom>
        </p:spPr>
        <p:txBody>
          <a:bodyPr anchor="t"/>
          <a:lstStyle>
            <a:lvl1pPr marL="0" indent="0" algn="ctr">
              <a:lnSpc>
                <a:spcPct val="100000"/>
              </a:lnSpc>
              <a:buFontTx/>
              <a:buNone/>
              <a:defRPr sz="2000" b="1" i="0">
                <a:solidFill>
                  <a:schemeClr val="bg1"/>
                </a:solidFill>
                <a:latin typeface="Manrope ExtraBold" pitchFamily="2" charset="0"/>
                <a:cs typeface="Huawei Sans" panose="020C0503030203020204" pitchFamily="34" charset="0"/>
              </a:defRPr>
            </a:lvl1pPr>
          </a:lstStyle>
          <a:p>
            <a:pPr lvl="0"/>
            <a:r>
              <a:rPr lang="en-GB"/>
              <a:t>Title</a:t>
            </a:r>
            <a:endParaRPr lang="en-US"/>
          </a:p>
        </p:txBody>
      </p:sp>
      <p:pic>
        <p:nvPicPr>
          <p:cNvPr id="25" name="Picture 24" descr="Shape, circle&#10;&#10;Description automatically generated">
            <a:extLst>
              <a:ext uri="{FF2B5EF4-FFF2-40B4-BE49-F238E27FC236}">
                <a16:creationId xmlns:a16="http://schemas.microsoft.com/office/drawing/2014/main" xmlns="" id="{A486238B-6331-4EF2-AD98-C841220DE2F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54202" y="2069634"/>
            <a:ext cx="2740753" cy="2740753"/>
          </a:xfrm>
          <a:prstGeom prst="rect">
            <a:avLst/>
          </a:prstGeom>
        </p:spPr>
      </p:pic>
      <p:sp>
        <p:nvSpPr>
          <p:cNvPr id="26" name="Text Placeholder 14">
            <a:extLst>
              <a:ext uri="{FF2B5EF4-FFF2-40B4-BE49-F238E27FC236}">
                <a16:creationId xmlns:a16="http://schemas.microsoft.com/office/drawing/2014/main" xmlns="" id="{EE6ECA87-E685-4300-84C0-82272144D35F}"/>
              </a:ext>
            </a:extLst>
          </p:cNvPr>
          <p:cNvSpPr>
            <a:spLocks noGrp="1"/>
          </p:cNvSpPr>
          <p:nvPr>
            <p:ph type="body" sz="quarter" idx="29"/>
          </p:nvPr>
        </p:nvSpPr>
        <p:spPr>
          <a:xfrm>
            <a:off x="4725291" y="5125650"/>
            <a:ext cx="2598574" cy="635988"/>
          </a:xfrm>
          <a:prstGeom prst="rect">
            <a:avLst/>
          </a:prstGeom>
        </p:spPr>
        <p:txBody>
          <a:bodyPr anchor="t"/>
          <a:lstStyle>
            <a:lvl1pPr marL="0" indent="0" algn="ctr">
              <a:lnSpc>
                <a:spcPct val="100000"/>
              </a:lnSpc>
              <a:buFontTx/>
              <a:buNone/>
              <a:defRPr sz="2000" b="0" i="0" spc="0">
                <a:solidFill>
                  <a:schemeClr val="bg1"/>
                </a:solidFill>
                <a:latin typeface="Manrope" panose="00000500000000000000" pitchFamily="2" charset="0"/>
              </a:defRPr>
            </a:lvl1pPr>
          </a:lstStyle>
          <a:p>
            <a:pPr lvl="0"/>
            <a:endParaRPr lang="en-US"/>
          </a:p>
        </p:txBody>
      </p:sp>
      <p:sp>
        <p:nvSpPr>
          <p:cNvPr id="27" name="Text Placeholder 14">
            <a:extLst>
              <a:ext uri="{FF2B5EF4-FFF2-40B4-BE49-F238E27FC236}">
                <a16:creationId xmlns:a16="http://schemas.microsoft.com/office/drawing/2014/main" xmlns="" id="{F7423A28-5206-4DAE-8C36-FB7E3C9C76E4}"/>
              </a:ext>
            </a:extLst>
          </p:cNvPr>
          <p:cNvSpPr>
            <a:spLocks noGrp="1"/>
          </p:cNvSpPr>
          <p:nvPr>
            <p:ph type="body" sz="quarter" idx="30" hasCustomPrompt="1"/>
          </p:nvPr>
        </p:nvSpPr>
        <p:spPr>
          <a:xfrm>
            <a:off x="8209335" y="1385849"/>
            <a:ext cx="2456393" cy="323387"/>
          </a:xfrm>
          <a:prstGeom prst="rect">
            <a:avLst/>
          </a:prstGeom>
        </p:spPr>
        <p:txBody>
          <a:bodyPr anchor="t"/>
          <a:lstStyle>
            <a:lvl1pPr marL="0" indent="0" algn="ctr">
              <a:lnSpc>
                <a:spcPct val="100000"/>
              </a:lnSpc>
              <a:buFontTx/>
              <a:buNone/>
              <a:defRPr sz="2000" b="1" i="0">
                <a:solidFill>
                  <a:schemeClr val="bg1"/>
                </a:solidFill>
                <a:latin typeface="Manrope ExtraBold" pitchFamily="2" charset="0"/>
                <a:cs typeface="Huawei Sans" panose="020C0503030203020204" pitchFamily="34" charset="0"/>
              </a:defRPr>
            </a:lvl1pPr>
          </a:lstStyle>
          <a:p>
            <a:pPr lvl="0"/>
            <a:r>
              <a:rPr lang="en-GB"/>
              <a:t>Title</a:t>
            </a:r>
            <a:endParaRPr lang="en-US"/>
          </a:p>
        </p:txBody>
      </p:sp>
      <p:pic>
        <p:nvPicPr>
          <p:cNvPr id="28" name="Picture 27" descr="Shape, circle&#10;&#10;Description automatically generated">
            <a:extLst>
              <a:ext uri="{FF2B5EF4-FFF2-40B4-BE49-F238E27FC236}">
                <a16:creationId xmlns:a16="http://schemas.microsoft.com/office/drawing/2014/main" xmlns="" id="{3EF769FF-F651-49F4-8053-A90624FFC9B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67155" y="2069634"/>
            <a:ext cx="2740753" cy="2740753"/>
          </a:xfrm>
          <a:prstGeom prst="rect">
            <a:avLst/>
          </a:prstGeom>
        </p:spPr>
      </p:pic>
      <p:sp>
        <p:nvSpPr>
          <p:cNvPr id="29" name="Text Placeholder 14">
            <a:extLst>
              <a:ext uri="{FF2B5EF4-FFF2-40B4-BE49-F238E27FC236}">
                <a16:creationId xmlns:a16="http://schemas.microsoft.com/office/drawing/2014/main" xmlns="" id="{AC90ECD5-E42F-4CC4-9E6A-E244FEE4DA50}"/>
              </a:ext>
            </a:extLst>
          </p:cNvPr>
          <p:cNvSpPr>
            <a:spLocks noGrp="1"/>
          </p:cNvSpPr>
          <p:nvPr>
            <p:ph type="body" sz="quarter" idx="31"/>
          </p:nvPr>
        </p:nvSpPr>
        <p:spPr>
          <a:xfrm>
            <a:off x="8138244" y="5125650"/>
            <a:ext cx="2598574" cy="635988"/>
          </a:xfrm>
          <a:prstGeom prst="rect">
            <a:avLst/>
          </a:prstGeom>
        </p:spPr>
        <p:txBody>
          <a:bodyPr anchor="t"/>
          <a:lstStyle>
            <a:lvl1pPr marL="0" indent="0" algn="ctr">
              <a:lnSpc>
                <a:spcPct val="100000"/>
              </a:lnSpc>
              <a:buFontTx/>
              <a:buNone/>
              <a:defRPr sz="2000" b="0" i="0" spc="0">
                <a:solidFill>
                  <a:schemeClr val="bg1"/>
                </a:solidFill>
                <a:latin typeface="Manrope" panose="00000500000000000000" pitchFamily="2" charset="0"/>
              </a:defRPr>
            </a:lvl1pPr>
          </a:lstStyle>
          <a:p>
            <a:pPr lvl="0"/>
            <a:endParaRPr lang="en-US"/>
          </a:p>
        </p:txBody>
      </p:sp>
    </p:spTree>
    <p:extLst>
      <p:ext uri="{BB962C8B-B14F-4D97-AF65-F5344CB8AC3E}">
        <p14:creationId xmlns:p14="http://schemas.microsoft.com/office/powerpoint/2010/main" val="8919178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pic>
        <p:nvPicPr>
          <p:cNvPr id="8" name="Picture 7" descr="A picture containing text&#10;&#10;Description automatically generated">
            <a:extLst>
              <a:ext uri="{FF2B5EF4-FFF2-40B4-BE49-F238E27FC236}">
                <a16:creationId xmlns:a16="http://schemas.microsoft.com/office/drawing/2014/main" xmlns="" id="{1126075D-C25D-4988-A898-C728E24EF1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
        <p:nvSpPr>
          <p:cNvPr id="9" name="Text Placeholder 14">
            <a:extLst>
              <a:ext uri="{FF2B5EF4-FFF2-40B4-BE49-F238E27FC236}">
                <a16:creationId xmlns:a16="http://schemas.microsoft.com/office/drawing/2014/main" xmlns="" id="{36AB81C6-3BBC-4073-BA6F-B68DA93AC803}"/>
              </a:ext>
            </a:extLst>
          </p:cNvPr>
          <p:cNvSpPr>
            <a:spLocks noGrp="1"/>
          </p:cNvSpPr>
          <p:nvPr>
            <p:ph type="body" sz="quarter" idx="21" hasCustomPrompt="1"/>
          </p:nvPr>
        </p:nvSpPr>
        <p:spPr>
          <a:xfrm>
            <a:off x="643379" y="602678"/>
            <a:ext cx="10658604" cy="323387"/>
          </a:xfrm>
          <a:prstGeom prst="rect">
            <a:avLst/>
          </a:prstGeom>
        </p:spPr>
        <p:txBody>
          <a:bodyPr anchor="t"/>
          <a:lstStyle>
            <a:lvl1pPr marL="0" indent="0">
              <a:lnSpc>
                <a:spcPct val="100000"/>
              </a:lnSpc>
              <a:buFontTx/>
              <a:buNone/>
              <a:defRPr sz="2000" b="1" i="0">
                <a:solidFill>
                  <a:schemeClr val="tx1"/>
                </a:solidFill>
                <a:latin typeface="Manrope ExtraBold" pitchFamily="2" charset="0"/>
                <a:cs typeface="Huawei Sans" panose="020C0503030203020204" pitchFamily="34" charset="0"/>
              </a:defRPr>
            </a:lvl1pPr>
          </a:lstStyle>
          <a:p>
            <a:pPr lvl="0"/>
            <a:r>
              <a:rPr lang="en-GB"/>
              <a:t>01</a:t>
            </a:r>
            <a:endParaRPr lang="en-US"/>
          </a:p>
        </p:txBody>
      </p:sp>
      <p:cxnSp>
        <p:nvCxnSpPr>
          <p:cNvPr id="14" name="Straight Connector 13">
            <a:extLst>
              <a:ext uri="{FF2B5EF4-FFF2-40B4-BE49-F238E27FC236}">
                <a16:creationId xmlns:a16="http://schemas.microsoft.com/office/drawing/2014/main" xmlns="" id="{09F84A63-DC93-4700-9019-ADCBBB2FDB62}"/>
              </a:ext>
            </a:extLst>
          </p:cNvPr>
          <p:cNvCxnSpPr>
            <a:cxnSpLocks/>
          </p:cNvCxnSpPr>
          <p:nvPr userDrawn="1"/>
        </p:nvCxnSpPr>
        <p:spPr>
          <a:xfrm>
            <a:off x="643378" y="1060991"/>
            <a:ext cx="10658605"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Slide Number Placeholder 9">
            <a:extLst>
              <a:ext uri="{FF2B5EF4-FFF2-40B4-BE49-F238E27FC236}">
                <a16:creationId xmlns:a16="http://schemas.microsoft.com/office/drawing/2014/main" xmlns="" id="{2C64F962-FE30-4027-AC58-B3254BA52602}"/>
              </a:ext>
            </a:extLst>
          </p:cNvPr>
          <p:cNvSpPr>
            <a:spLocks noGrp="1"/>
          </p:cNvSpPr>
          <p:nvPr>
            <p:ph type="sldNum" sz="quarter" idx="4"/>
          </p:nvPr>
        </p:nvSpPr>
        <p:spPr>
          <a:xfrm>
            <a:off x="124968" y="6356350"/>
            <a:ext cx="2743200" cy="365125"/>
          </a:xfrm>
          <a:prstGeom prst="rect">
            <a:avLst/>
          </a:prstGeom>
        </p:spPr>
        <p:txBody>
          <a:bodyPr vert="horz" lIns="91440" tIns="45720" rIns="91440" bIns="45720" rtlCol="0" anchor="ctr"/>
          <a:lstStyle>
            <a:lvl1pPr algn="l">
              <a:defRPr sz="1200" b="0" i="0">
                <a:solidFill>
                  <a:schemeClr val="bg2">
                    <a:lumMod val="25000"/>
                  </a:schemeClr>
                </a:solidFill>
                <a:latin typeface="Manrope" pitchFamily="2" charset="0"/>
              </a:defRPr>
            </a:lvl1pPr>
          </a:lstStyle>
          <a:p>
            <a:fld id="{504B1D14-AA4E-E14D-8554-61E2F0177E9C}" type="slidenum">
              <a:rPr lang="en-US" smtClean="0"/>
              <a:pPr/>
              <a:t>‹#›</a:t>
            </a:fld>
            <a:endParaRPr lang="en-US"/>
          </a:p>
        </p:txBody>
      </p:sp>
      <p:pic>
        <p:nvPicPr>
          <p:cNvPr id="12" name="Picture 11" descr="Background pattern&#10;&#10;Description automatically generated">
            <a:extLst>
              <a:ext uri="{FF2B5EF4-FFF2-40B4-BE49-F238E27FC236}">
                <a16:creationId xmlns:a16="http://schemas.microsoft.com/office/drawing/2014/main" xmlns="" id="{AC221DA2-1B3E-47B0-BB5D-957B6684DFA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11520" y="2109129"/>
            <a:ext cx="2456393" cy="3733599"/>
          </a:xfrm>
          <a:prstGeom prst="rect">
            <a:avLst/>
          </a:prstGeom>
        </p:spPr>
      </p:pic>
      <p:pic>
        <p:nvPicPr>
          <p:cNvPr id="13" name="Picture 12" descr="Background pattern&#10;&#10;Description automatically generated">
            <a:extLst>
              <a:ext uri="{FF2B5EF4-FFF2-40B4-BE49-F238E27FC236}">
                <a16:creationId xmlns:a16="http://schemas.microsoft.com/office/drawing/2014/main" xmlns="" id="{F6F4155F-1EC0-4729-95C9-67C13E4BCF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377449" y="2109130"/>
            <a:ext cx="2456393" cy="3733599"/>
          </a:xfrm>
          <a:prstGeom prst="rect">
            <a:avLst/>
          </a:prstGeom>
        </p:spPr>
      </p:pic>
      <p:pic>
        <p:nvPicPr>
          <p:cNvPr id="16" name="Picture 15" descr="Background pattern&#10;&#10;Description automatically generated">
            <a:extLst>
              <a:ext uri="{FF2B5EF4-FFF2-40B4-BE49-F238E27FC236}">
                <a16:creationId xmlns:a16="http://schemas.microsoft.com/office/drawing/2014/main" xmlns="" id="{247D3021-D8AF-4DBF-9144-8DFAE7730EE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3378" y="2109129"/>
            <a:ext cx="2456393" cy="3733599"/>
          </a:xfrm>
          <a:prstGeom prst="rect">
            <a:avLst/>
          </a:prstGeom>
        </p:spPr>
      </p:pic>
      <p:sp>
        <p:nvSpPr>
          <p:cNvPr id="17" name="Text Placeholder 14">
            <a:extLst>
              <a:ext uri="{FF2B5EF4-FFF2-40B4-BE49-F238E27FC236}">
                <a16:creationId xmlns:a16="http://schemas.microsoft.com/office/drawing/2014/main" xmlns="" id="{D64811BE-80E8-4635-A6BD-725C69AA4565}"/>
              </a:ext>
            </a:extLst>
          </p:cNvPr>
          <p:cNvSpPr>
            <a:spLocks noGrp="1"/>
          </p:cNvSpPr>
          <p:nvPr>
            <p:ph type="body" sz="quarter" idx="22" hasCustomPrompt="1"/>
          </p:nvPr>
        </p:nvSpPr>
        <p:spPr>
          <a:xfrm>
            <a:off x="643378" y="1654510"/>
            <a:ext cx="2456393" cy="323387"/>
          </a:xfrm>
          <a:prstGeom prst="rect">
            <a:avLst/>
          </a:prstGeom>
        </p:spPr>
        <p:txBody>
          <a:bodyPr anchor="t"/>
          <a:lstStyle>
            <a:lvl1pPr marL="0" indent="0" algn="ctr">
              <a:lnSpc>
                <a:spcPct val="100000"/>
              </a:lnSpc>
              <a:buFontTx/>
              <a:buNone/>
              <a:defRPr sz="2000" b="1" i="0">
                <a:solidFill>
                  <a:schemeClr val="tx1"/>
                </a:solidFill>
                <a:latin typeface="Manrope ExtraBold" pitchFamily="2" charset="0"/>
                <a:cs typeface="Huawei Sans" panose="020C0503030203020204" pitchFamily="34" charset="0"/>
              </a:defRPr>
            </a:lvl1pPr>
          </a:lstStyle>
          <a:p>
            <a:pPr lvl="0"/>
            <a:r>
              <a:rPr lang="en-GB"/>
              <a:t>01</a:t>
            </a:r>
            <a:endParaRPr lang="en-US"/>
          </a:p>
        </p:txBody>
      </p:sp>
      <p:sp>
        <p:nvSpPr>
          <p:cNvPr id="18" name="Text Placeholder 14">
            <a:extLst>
              <a:ext uri="{FF2B5EF4-FFF2-40B4-BE49-F238E27FC236}">
                <a16:creationId xmlns:a16="http://schemas.microsoft.com/office/drawing/2014/main" xmlns="" id="{C87832CA-5F2D-40DB-AC22-1FAE70D8B721}"/>
              </a:ext>
            </a:extLst>
          </p:cNvPr>
          <p:cNvSpPr>
            <a:spLocks noGrp="1"/>
          </p:cNvSpPr>
          <p:nvPr>
            <p:ph type="body" sz="quarter" idx="23" hasCustomPrompt="1"/>
          </p:nvPr>
        </p:nvSpPr>
        <p:spPr>
          <a:xfrm>
            <a:off x="3377448" y="1654510"/>
            <a:ext cx="2456393" cy="323387"/>
          </a:xfrm>
          <a:prstGeom prst="rect">
            <a:avLst/>
          </a:prstGeom>
        </p:spPr>
        <p:txBody>
          <a:bodyPr anchor="t"/>
          <a:lstStyle>
            <a:lvl1pPr marL="0" indent="0" algn="ctr">
              <a:lnSpc>
                <a:spcPct val="100000"/>
              </a:lnSpc>
              <a:buFontTx/>
              <a:buNone/>
              <a:defRPr sz="2000" b="1" i="0">
                <a:solidFill>
                  <a:schemeClr val="tx1"/>
                </a:solidFill>
                <a:latin typeface="Manrope ExtraBold" pitchFamily="2" charset="0"/>
                <a:cs typeface="Huawei Sans" panose="020C0503030203020204" pitchFamily="34" charset="0"/>
              </a:defRPr>
            </a:lvl1pPr>
          </a:lstStyle>
          <a:p>
            <a:pPr lvl="0"/>
            <a:r>
              <a:rPr lang="en-GB"/>
              <a:t>01</a:t>
            </a:r>
            <a:endParaRPr lang="en-US"/>
          </a:p>
        </p:txBody>
      </p:sp>
      <p:sp>
        <p:nvSpPr>
          <p:cNvPr id="19" name="Text Placeholder 14">
            <a:extLst>
              <a:ext uri="{FF2B5EF4-FFF2-40B4-BE49-F238E27FC236}">
                <a16:creationId xmlns:a16="http://schemas.microsoft.com/office/drawing/2014/main" xmlns="" id="{575BEB96-5C02-4A8D-8C04-B17FD5535C9E}"/>
              </a:ext>
            </a:extLst>
          </p:cNvPr>
          <p:cNvSpPr>
            <a:spLocks noGrp="1"/>
          </p:cNvSpPr>
          <p:nvPr>
            <p:ph type="body" sz="quarter" idx="24" hasCustomPrompt="1"/>
          </p:nvPr>
        </p:nvSpPr>
        <p:spPr>
          <a:xfrm>
            <a:off x="6113176" y="1650815"/>
            <a:ext cx="2456393" cy="323387"/>
          </a:xfrm>
          <a:prstGeom prst="rect">
            <a:avLst/>
          </a:prstGeom>
        </p:spPr>
        <p:txBody>
          <a:bodyPr anchor="t"/>
          <a:lstStyle>
            <a:lvl1pPr marL="0" indent="0" algn="ctr">
              <a:lnSpc>
                <a:spcPct val="100000"/>
              </a:lnSpc>
              <a:buFontTx/>
              <a:buNone/>
              <a:defRPr sz="2000" b="1" i="0">
                <a:solidFill>
                  <a:schemeClr val="tx1"/>
                </a:solidFill>
                <a:latin typeface="Manrope ExtraBold" pitchFamily="2" charset="0"/>
                <a:cs typeface="Huawei Sans" panose="020C0503030203020204" pitchFamily="34" charset="0"/>
              </a:defRPr>
            </a:lvl1pPr>
          </a:lstStyle>
          <a:p>
            <a:pPr lvl="0"/>
            <a:r>
              <a:rPr lang="en-GB"/>
              <a:t>01</a:t>
            </a:r>
            <a:endParaRPr lang="en-US"/>
          </a:p>
        </p:txBody>
      </p:sp>
      <p:pic>
        <p:nvPicPr>
          <p:cNvPr id="20" name="Picture 19" descr="Background pattern&#10;&#10;Description automatically generated">
            <a:extLst>
              <a:ext uri="{FF2B5EF4-FFF2-40B4-BE49-F238E27FC236}">
                <a16:creationId xmlns:a16="http://schemas.microsoft.com/office/drawing/2014/main" xmlns="" id="{DEB34F29-7009-4BD7-AC4B-690FCF397E7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45590" y="2109129"/>
            <a:ext cx="2456393" cy="3733599"/>
          </a:xfrm>
          <a:prstGeom prst="rect">
            <a:avLst/>
          </a:prstGeom>
        </p:spPr>
      </p:pic>
      <p:sp>
        <p:nvSpPr>
          <p:cNvPr id="21" name="Text Placeholder 14">
            <a:extLst>
              <a:ext uri="{FF2B5EF4-FFF2-40B4-BE49-F238E27FC236}">
                <a16:creationId xmlns:a16="http://schemas.microsoft.com/office/drawing/2014/main" xmlns="" id="{F7B49FC0-FF1F-45A4-89D6-B098C1E83780}"/>
              </a:ext>
            </a:extLst>
          </p:cNvPr>
          <p:cNvSpPr>
            <a:spLocks noGrp="1"/>
          </p:cNvSpPr>
          <p:nvPr>
            <p:ph type="body" sz="quarter" idx="25" hasCustomPrompt="1"/>
          </p:nvPr>
        </p:nvSpPr>
        <p:spPr>
          <a:xfrm>
            <a:off x="8845589" y="1650815"/>
            <a:ext cx="2456393" cy="323387"/>
          </a:xfrm>
          <a:prstGeom prst="rect">
            <a:avLst/>
          </a:prstGeom>
        </p:spPr>
        <p:txBody>
          <a:bodyPr anchor="t"/>
          <a:lstStyle>
            <a:lvl1pPr marL="0" indent="0" algn="ctr">
              <a:lnSpc>
                <a:spcPct val="100000"/>
              </a:lnSpc>
              <a:buFontTx/>
              <a:buNone/>
              <a:defRPr sz="2000" b="1" i="0">
                <a:solidFill>
                  <a:schemeClr val="tx1"/>
                </a:solidFill>
                <a:latin typeface="Manrope ExtraBold" pitchFamily="2" charset="0"/>
                <a:cs typeface="Huawei Sans" panose="020C0503030203020204" pitchFamily="34" charset="0"/>
              </a:defRPr>
            </a:lvl1pPr>
          </a:lstStyle>
          <a:p>
            <a:pPr lvl="0"/>
            <a:r>
              <a:rPr lang="en-GB"/>
              <a:t>01</a:t>
            </a:r>
            <a:endParaRPr lang="en-US"/>
          </a:p>
        </p:txBody>
      </p:sp>
    </p:spTree>
    <p:extLst>
      <p:ext uri="{BB962C8B-B14F-4D97-AF65-F5344CB8AC3E}">
        <p14:creationId xmlns:p14="http://schemas.microsoft.com/office/powerpoint/2010/main" val="5268284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9_Title Slide">
    <p:spTree>
      <p:nvGrpSpPr>
        <p:cNvPr id="1" name=""/>
        <p:cNvGrpSpPr/>
        <p:nvPr/>
      </p:nvGrpSpPr>
      <p:grpSpPr>
        <a:xfrm>
          <a:off x="0" y="0"/>
          <a:ext cx="0" cy="0"/>
          <a:chOff x="0" y="0"/>
          <a:chExt cx="0" cy="0"/>
        </a:xfrm>
      </p:grpSpPr>
      <p:pic>
        <p:nvPicPr>
          <p:cNvPr id="11" name="Picture 10" descr="A close up of a planet&#10;&#10;Description automatically generated with medium confidence">
            <a:extLst>
              <a:ext uri="{FF2B5EF4-FFF2-40B4-BE49-F238E27FC236}">
                <a16:creationId xmlns="" xmlns:a16="http://schemas.microsoft.com/office/drawing/2014/main" id="{EC605D32-E424-45F9-BECE-9E02C075858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308" t="3064" r="73576" b="37199"/>
          <a:stretch/>
        </p:blipFill>
        <p:spPr>
          <a:xfrm rot="5400000" flipV="1">
            <a:off x="9495650" y="4161650"/>
            <a:ext cx="1718172" cy="3674531"/>
          </a:xfrm>
          <a:prstGeom prst="rect">
            <a:avLst/>
          </a:prstGeom>
        </p:spPr>
      </p:pic>
      <p:sp>
        <p:nvSpPr>
          <p:cNvPr id="9" name="Text Placeholder 14">
            <a:extLst>
              <a:ext uri="{FF2B5EF4-FFF2-40B4-BE49-F238E27FC236}">
                <a16:creationId xmlns="" xmlns:a16="http://schemas.microsoft.com/office/drawing/2014/main" id="{36AB81C6-3BBC-4073-BA6F-B68DA93AC803}"/>
              </a:ext>
            </a:extLst>
          </p:cNvPr>
          <p:cNvSpPr>
            <a:spLocks noGrp="1"/>
          </p:cNvSpPr>
          <p:nvPr>
            <p:ph type="body" sz="quarter" idx="21" hasCustomPrompt="1"/>
          </p:nvPr>
        </p:nvSpPr>
        <p:spPr>
          <a:xfrm>
            <a:off x="643379" y="602678"/>
            <a:ext cx="10658604" cy="323387"/>
          </a:xfrm>
          <a:prstGeom prst="rect">
            <a:avLst/>
          </a:prstGeom>
        </p:spPr>
        <p:txBody>
          <a:bodyPr anchor="t"/>
          <a:lstStyle>
            <a:lvl1pPr marL="0" indent="0">
              <a:lnSpc>
                <a:spcPct val="100000"/>
              </a:lnSpc>
              <a:buFontTx/>
              <a:buNone/>
              <a:defRPr sz="2000" b="1" i="0">
                <a:solidFill>
                  <a:schemeClr val="tx1"/>
                </a:solidFill>
                <a:latin typeface="Manrope ExtraBold" pitchFamily="2" charset="0"/>
                <a:cs typeface="Huawei Sans" panose="020C0503030203020204" pitchFamily="34" charset="0"/>
              </a:defRPr>
            </a:lvl1pPr>
          </a:lstStyle>
          <a:p>
            <a:pPr lvl="0"/>
            <a:r>
              <a:rPr lang="en-GB" dirty="0"/>
              <a:t>Title</a:t>
            </a:r>
            <a:endParaRPr lang="en-US" dirty="0"/>
          </a:p>
        </p:txBody>
      </p:sp>
      <p:cxnSp>
        <p:nvCxnSpPr>
          <p:cNvPr id="14" name="Straight Connector 13">
            <a:extLst>
              <a:ext uri="{FF2B5EF4-FFF2-40B4-BE49-F238E27FC236}">
                <a16:creationId xmlns="" xmlns:a16="http://schemas.microsoft.com/office/drawing/2014/main" id="{09F84A63-DC93-4700-9019-ADCBBB2FDB62}"/>
              </a:ext>
            </a:extLst>
          </p:cNvPr>
          <p:cNvCxnSpPr>
            <a:cxnSpLocks/>
          </p:cNvCxnSpPr>
          <p:nvPr userDrawn="1"/>
        </p:nvCxnSpPr>
        <p:spPr>
          <a:xfrm>
            <a:off x="643378" y="1060991"/>
            <a:ext cx="1065860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Slide Number Placeholder 9">
            <a:extLst>
              <a:ext uri="{FF2B5EF4-FFF2-40B4-BE49-F238E27FC236}">
                <a16:creationId xmlns="" xmlns:a16="http://schemas.microsoft.com/office/drawing/2014/main" id="{01868CEA-C4CA-44AA-B45E-DFDA3BC27BC1}"/>
              </a:ext>
            </a:extLst>
          </p:cNvPr>
          <p:cNvSpPr>
            <a:spLocks noGrp="1"/>
          </p:cNvSpPr>
          <p:nvPr>
            <p:ph type="sldNum" sz="quarter" idx="4"/>
          </p:nvPr>
        </p:nvSpPr>
        <p:spPr>
          <a:xfrm>
            <a:off x="314527" y="6091283"/>
            <a:ext cx="2743200" cy="365125"/>
          </a:xfrm>
          <a:prstGeom prst="rect">
            <a:avLst/>
          </a:prstGeom>
        </p:spPr>
        <p:txBody>
          <a:bodyPr vert="horz" lIns="91440" tIns="45720" rIns="91440" bIns="45720" rtlCol="0" anchor="ctr"/>
          <a:lstStyle>
            <a:lvl1pPr algn="l">
              <a:defRPr sz="1200" b="1" i="0">
                <a:solidFill>
                  <a:schemeClr val="tx1"/>
                </a:solidFill>
                <a:latin typeface="Manrope" pitchFamily="2" charset="0"/>
              </a:defRPr>
            </a:lvl1pPr>
          </a:lstStyle>
          <a:p>
            <a:fld id="{504B1D14-AA4E-E14D-8554-61E2F0177E9C}" type="slidenum">
              <a:rPr lang="en-US" smtClean="0"/>
              <a:pPr/>
              <a:t>‹#›</a:t>
            </a:fld>
            <a:endParaRPr lang="en-US" dirty="0"/>
          </a:p>
        </p:txBody>
      </p:sp>
      <p:pic>
        <p:nvPicPr>
          <p:cNvPr id="10" name="Picture 9" descr="A picture containing text&#10;&#10;Description automatically generated">
            <a:extLst>
              <a:ext uri="{FF2B5EF4-FFF2-40B4-BE49-F238E27FC236}">
                <a16:creationId xmlns="" xmlns:a16="http://schemas.microsoft.com/office/drawing/2014/main" id="{79EFAC17-25FE-4270-8163-759B2163686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Tree>
    <p:extLst>
      <p:ext uri="{BB962C8B-B14F-4D97-AF65-F5344CB8AC3E}">
        <p14:creationId xmlns:p14="http://schemas.microsoft.com/office/powerpoint/2010/main" val="904492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image" Target="../media/image5.png"/><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B4CEDD"/>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936006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6" r:id="rId17"/>
    <p:sldLayoutId id="2147483697"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descr="A picture containing candle, blur&#10;&#10;Description automatically generated">
            <a:extLst>
              <a:ext uri="{FF2B5EF4-FFF2-40B4-BE49-F238E27FC236}">
                <a16:creationId xmlns:a16="http://schemas.microsoft.com/office/drawing/2014/main" xmlns="" id="{ABE86BBE-F54F-4F8C-9169-A45D3E2816BF}"/>
              </a:ext>
            </a:extLst>
          </p:cNvPr>
          <p:cNvPicPr>
            <a:picLocks noChangeAspect="1"/>
          </p:cNvPicPr>
          <p:nvPr userDrawn="1"/>
        </p:nvPicPr>
        <p:blipFill rotWithShape="1">
          <a:blip r:embed="rId14">
            <a:alphaModFix/>
            <a:extLst>
              <a:ext uri="{28A0092B-C50C-407E-A947-70E740481C1C}">
                <a14:useLocalDpi xmlns:a14="http://schemas.microsoft.com/office/drawing/2010/main" val="0"/>
              </a:ext>
            </a:extLst>
          </a:blip>
          <a:srcRect l="39775" t="48351" r="16628" b="8052"/>
          <a:stretch/>
        </p:blipFill>
        <p:spPr>
          <a:xfrm>
            <a:off x="0" y="0"/>
            <a:ext cx="12191998" cy="6858000"/>
          </a:xfrm>
          <a:prstGeom prst="rect">
            <a:avLst/>
          </a:prstGeom>
        </p:spPr>
      </p:pic>
      <p:pic>
        <p:nvPicPr>
          <p:cNvPr id="3" name="Picture 2" descr="A picture containing text&#10;&#10;Description automatically generated">
            <a:extLst>
              <a:ext uri="{FF2B5EF4-FFF2-40B4-BE49-F238E27FC236}">
                <a16:creationId xmlns:a16="http://schemas.microsoft.com/office/drawing/2014/main" xmlns="" id="{88D5268B-B9A4-417D-8031-2D7335A8AF8E}"/>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0807908" y="6030299"/>
            <a:ext cx="1069565" cy="487095"/>
          </a:xfrm>
          <a:prstGeom prst="rect">
            <a:avLst/>
          </a:prstGeom>
          <a:effectLst>
            <a:outerShdw blurRad="101600" dist="63500" dir="5400000" algn="ctr" rotWithShape="0">
              <a:srgbClr val="000000">
                <a:alpha val="10000"/>
              </a:srgbClr>
            </a:outerShdw>
          </a:effectLst>
        </p:spPr>
      </p:pic>
    </p:spTree>
    <p:extLst>
      <p:ext uri="{BB962C8B-B14F-4D97-AF65-F5344CB8AC3E}">
        <p14:creationId xmlns:p14="http://schemas.microsoft.com/office/powerpoint/2010/main" val="512932933"/>
      </p:ext>
    </p:extLst>
  </p:cSld>
  <p:clrMap bg1="lt1" tx1="dk1" bg2="lt2" tx2="dk2" accent1="accent1" accent2="accent2" accent3="accent3" accent4="accent4" accent5="accent5" accent6="accent6" hlink="hlink" folHlink="folHlink"/>
  <p:sldLayoutIdLst>
    <p:sldLayoutId id="2147483660" r:id="rId1"/>
    <p:sldLayoutId id="2147483672" r:id="rId2"/>
    <p:sldLayoutId id="2147483674" r:id="rId3"/>
    <p:sldLayoutId id="2147483675" r:id="rId4"/>
    <p:sldLayoutId id="2147483677" r:id="rId5"/>
    <p:sldLayoutId id="2147483670" r:id="rId6"/>
    <p:sldLayoutId id="2147483673" r:id="rId7"/>
    <p:sldLayoutId id="2147483671" r:id="rId8"/>
    <p:sldLayoutId id="2147483676" r:id="rId9"/>
    <p:sldLayoutId id="2147483678"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onebox.huawei.com/p/366ee778fe2273154a9cb3269e701123"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4.png"/><Relationship Id="rId7" Type="http://schemas.openxmlformats.org/officeDocument/2006/relationships/image" Target="../media/image31.sv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31.png"/><Relationship Id="rId5" Type="http://schemas.microsoft.com/office/2007/relationships/hdphoto" Target="../media/hdphoto1.wdp"/><Relationship Id="rId4" Type="http://schemas.openxmlformats.org/officeDocument/2006/relationships/image" Target="../media/image30.png"/><Relationship Id="rId9" Type="http://schemas.openxmlformats.org/officeDocument/2006/relationships/image" Target="../media/image33.svg"/></Relationships>
</file>

<file path=ppt/slides/_rels/slide3.xml.rels><?xml version="1.0" encoding="UTF-8" standalone="yes"?>
<Relationships xmlns="http://schemas.openxmlformats.org/package/2006/relationships"><Relationship Id="rId3" Type="http://schemas.openxmlformats.org/officeDocument/2006/relationships/hyperlink" Target="https://onebox.huawei.com/p/28923bcef7aa664fa05b0fad1f915bfa" TargetMode="External"/><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34.png"/><Relationship Id="rId4" Type="http://schemas.openxmlformats.org/officeDocument/2006/relationships/image" Target="../media/image33.gif"/></Relationships>
</file>

<file path=ppt/slides/_rels/slide4.xml.rels><?xml version="1.0" encoding="UTF-8" standalone="yes"?>
<Relationships xmlns="http://schemas.openxmlformats.org/package/2006/relationships"><Relationship Id="rId8" Type="http://schemas.openxmlformats.org/officeDocument/2006/relationships/image" Target="../media/image35.wmf"/><Relationship Id="rId3" Type="http://schemas.openxmlformats.org/officeDocument/2006/relationships/image" Target="../media/image36.png"/><Relationship Id="rId7" Type="http://schemas.openxmlformats.org/officeDocument/2006/relationships/oleObject" Target="../embeddings/oleObject1.bin"/><Relationship Id="rId2" Type="http://schemas.openxmlformats.org/officeDocument/2006/relationships/slideLayout" Target="../slideLayouts/slideLayout29.xml"/><Relationship Id="rId1" Type="http://schemas.openxmlformats.org/officeDocument/2006/relationships/vmlDrawing" Target="../drawings/vmlDrawing1.vml"/><Relationship Id="rId6" Type="http://schemas.openxmlformats.org/officeDocument/2006/relationships/image" Target="../media/image37.png"/><Relationship Id="rId11" Type="http://schemas.openxmlformats.org/officeDocument/2006/relationships/hyperlink" Target="https://www.linkedin.com/groups/6787709/" TargetMode="External"/><Relationship Id="rId5" Type="http://schemas.openxmlformats.org/officeDocument/2006/relationships/hyperlink" Target="https://ilearningx.huawei.com/portal/subportal/SeedsfortheFuture_PR/182" TargetMode="External"/><Relationship Id="rId10" Type="http://schemas.openxmlformats.org/officeDocument/2006/relationships/image" Target="../media/image38.png"/><Relationship Id="rId4" Type="http://schemas.openxmlformats.org/officeDocument/2006/relationships/hyperlink" Target="https://www.huawei.com/minisite/seeds-for-the-future/index.html" TargetMode="External"/><Relationship Id="rId9" Type="http://schemas.openxmlformats.org/officeDocument/2006/relationships/hyperlink" Target="https://www.huawei.com/minisite/seeds-for-the-future/community.html"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19.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hyperlink" Target="https://www.linkedin.com/groups/6787709/" TargetMode="External"/><Relationship Id="rId2" Type="http://schemas.openxmlformats.org/officeDocument/2006/relationships/notesSlide" Target="../notesSlides/notesSlide5.xml"/><Relationship Id="rId1" Type="http://schemas.openxmlformats.org/officeDocument/2006/relationships/slideLayout" Target="../slideLayouts/slideLayout19.xml"/><Relationship Id="rId5" Type="http://schemas.openxmlformats.org/officeDocument/2006/relationships/image" Target="../media/image53.png"/><Relationship Id="rId4" Type="http://schemas.openxmlformats.org/officeDocument/2006/relationships/image" Target="../media/image5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a:extLst>
              <a:ext uri="{FF2B5EF4-FFF2-40B4-BE49-F238E27FC236}">
                <a16:creationId xmlns="" xmlns:a16="http://schemas.microsoft.com/office/drawing/2014/main" id="{F36AE77C-5084-4C23-9767-50E2EF6B5F73}"/>
              </a:ext>
            </a:extLst>
          </p:cNvPr>
          <p:cNvSpPr/>
          <p:nvPr/>
        </p:nvSpPr>
        <p:spPr>
          <a:xfrm>
            <a:off x="6993234" y="63454"/>
            <a:ext cx="5101945" cy="1371600"/>
          </a:xfrm>
          <a:prstGeom prst="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400" dirty="0" smtClean="0"/>
              <a:t>Note: All slides use Huawei fonts -</a:t>
            </a:r>
            <a:r>
              <a:rPr lang="en-US" altLang="zh-CN" sz="1400" dirty="0" smtClean="0"/>
              <a:t> Huawei Sans &amp; Manrope. </a:t>
            </a:r>
            <a:r>
              <a:rPr lang="en-US" sz="1400" dirty="0" smtClean="0"/>
              <a:t>Please ensure you have Huawei fonts installed in your laptop. </a:t>
            </a:r>
            <a:r>
              <a:rPr lang="en-US" altLang="zh-CN" sz="1400" dirty="0" smtClean="0"/>
              <a:t>(Access via </a:t>
            </a:r>
            <a:r>
              <a:rPr lang="en-US" altLang="zh-CN" sz="1400" dirty="0" smtClean="0">
                <a:hlinkClick r:id="rId2"/>
              </a:rPr>
              <a:t>https://onebox.huawei.com/p/366ee778fe2273154a9cb3269e701123</a:t>
            </a:r>
            <a:r>
              <a:rPr lang="en-US" altLang="zh-CN" sz="1400" dirty="0" smtClean="0"/>
              <a:t>)  </a:t>
            </a:r>
            <a:r>
              <a:rPr lang="en-US" sz="1400" dirty="0" smtClean="0"/>
              <a:t>Otherwise, the slides content would be completely out of place. </a:t>
            </a:r>
            <a:endParaRPr lang="en-US" sz="1400" dirty="0">
              <a:cs typeface="Calibri"/>
            </a:endParaRPr>
          </a:p>
        </p:txBody>
      </p:sp>
    </p:spTree>
    <p:extLst>
      <p:ext uri="{BB962C8B-B14F-4D97-AF65-F5344CB8AC3E}">
        <p14:creationId xmlns:p14="http://schemas.microsoft.com/office/powerpoint/2010/main" val="2342824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49" descr="Shape, circle&#10;&#10;Description automatically generated">
            <a:extLst>
              <a:ext uri="{FF2B5EF4-FFF2-40B4-BE49-F238E27FC236}">
                <a16:creationId xmlns:a16="http://schemas.microsoft.com/office/drawing/2014/main" xmlns="" id="{7C9F5B34-BC74-6D4C-886A-C52E94E9D0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5294" y="2859365"/>
            <a:ext cx="1751170" cy="429340"/>
          </a:xfrm>
          <a:prstGeom prst="rect">
            <a:avLst/>
          </a:prstGeom>
        </p:spPr>
      </p:pic>
      <p:pic>
        <p:nvPicPr>
          <p:cNvPr id="51" name="Picture 50" descr="Shape, circle&#10;&#10;Description automatically generated">
            <a:extLst>
              <a:ext uri="{FF2B5EF4-FFF2-40B4-BE49-F238E27FC236}">
                <a16:creationId xmlns:a16="http://schemas.microsoft.com/office/drawing/2014/main" xmlns="" id="{CB84D503-8BEC-F849-A430-227941F086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0361" y="2859365"/>
            <a:ext cx="1751170" cy="429340"/>
          </a:xfrm>
          <a:prstGeom prst="rect">
            <a:avLst/>
          </a:prstGeom>
        </p:spPr>
      </p:pic>
      <p:pic>
        <p:nvPicPr>
          <p:cNvPr id="52" name="Picture 51" descr="Shape, circle&#10;&#10;Description automatically generated">
            <a:extLst>
              <a:ext uri="{FF2B5EF4-FFF2-40B4-BE49-F238E27FC236}">
                <a16:creationId xmlns:a16="http://schemas.microsoft.com/office/drawing/2014/main" xmlns="" id="{DF61072E-2740-F94F-8703-B00603CE9D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02208" y="2859365"/>
            <a:ext cx="1751170" cy="429340"/>
          </a:xfrm>
          <a:prstGeom prst="rect">
            <a:avLst/>
          </a:prstGeom>
        </p:spPr>
      </p:pic>
      <p:pic>
        <p:nvPicPr>
          <p:cNvPr id="49" name="Picture 48" descr="Shape, circle&#10;&#10;Description automatically generated">
            <a:extLst>
              <a:ext uri="{FF2B5EF4-FFF2-40B4-BE49-F238E27FC236}">
                <a16:creationId xmlns:a16="http://schemas.microsoft.com/office/drawing/2014/main" xmlns="" id="{471CE1B4-DD5A-DE47-9744-FF24E900E0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6755" y="2872740"/>
            <a:ext cx="1751170" cy="429340"/>
          </a:xfrm>
          <a:prstGeom prst="rect">
            <a:avLst/>
          </a:prstGeom>
        </p:spPr>
      </p:pic>
      <p:pic>
        <p:nvPicPr>
          <p:cNvPr id="41" name="Picture 40" descr="Shape, circle&#10;&#10;Description automatically generated">
            <a:extLst>
              <a:ext uri="{FF2B5EF4-FFF2-40B4-BE49-F238E27FC236}">
                <a16:creationId xmlns:a16="http://schemas.microsoft.com/office/drawing/2014/main" xmlns="" id="{473B20ED-E4D3-2140-802C-94443570E6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8622" y="2872740"/>
            <a:ext cx="1751170" cy="429340"/>
          </a:xfrm>
          <a:prstGeom prst="rect">
            <a:avLst/>
          </a:prstGeom>
        </p:spPr>
      </p:pic>
      <p:sp>
        <p:nvSpPr>
          <p:cNvPr id="6" name="Text Placeholder 5"/>
          <p:cNvSpPr>
            <a:spLocks noGrp="1"/>
          </p:cNvSpPr>
          <p:nvPr>
            <p:ph type="body" sz="quarter" idx="21"/>
          </p:nvPr>
        </p:nvSpPr>
        <p:spPr/>
        <p:txBody>
          <a:bodyPr/>
          <a:lstStyle/>
          <a:p>
            <a:r>
              <a:rPr lang="en-US" altLang="zh-CN" sz="2400">
                <a:solidFill>
                  <a:schemeClr val="bg2">
                    <a:lumMod val="10000"/>
                  </a:schemeClr>
                </a:solidFill>
                <a:latin typeface="Manrope Light" panose="00000400000000000000" pitchFamily="2" charset="0"/>
                <a:ea typeface="方正兰亭细黑简体" panose="02000000000000000000" pitchFamily="2" charset="-122"/>
                <a:cs typeface="Arial" panose="020B0604020202020204" pitchFamily="34" charset="0"/>
              </a:rPr>
              <a:t>Seeds for the Future, Inspiring global talent to shape the future</a:t>
            </a:r>
          </a:p>
        </p:txBody>
      </p:sp>
      <p:sp>
        <p:nvSpPr>
          <p:cNvPr id="85" name="文本框 84"/>
          <p:cNvSpPr txBox="1"/>
          <p:nvPr/>
        </p:nvSpPr>
        <p:spPr>
          <a:xfrm>
            <a:off x="960276" y="3417757"/>
            <a:ext cx="1907862" cy="769441"/>
          </a:xfrm>
          <a:prstGeom prst="rect">
            <a:avLst/>
          </a:prstGeom>
          <a:noFill/>
        </p:spPr>
        <p:txBody>
          <a:bodyPr wrap="square" rtlCol="0">
            <a:spAutoFit/>
          </a:bodyPr>
          <a:lstStyle/>
          <a:p>
            <a:pPr algn="ctr"/>
            <a:r>
              <a:rPr lang="en-US" altLang="zh-CN" sz="1400" dirty="0">
                <a:solidFill>
                  <a:schemeClr val="bg2">
                    <a:lumMod val="10000"/>
                  </a:schemeClr>
                </a:solidFill>
                <a:latin typeface="Manrope" panose="00000500000000000000" pitchFamily="2" charset="0"/>
                <a:ea typeface="方正兰亭细黑简体" panose="02000000000000000000" pitchFamily="2" charset="-122"/>
                <a:cs typeface="Arial" panose="020B0604020202020204" pitchFamily="34" charset="0"/>
              </a:rPr>
              <a:t>First launched in Thailand</a:t>
            </a:r>
          </a:p>
          <a:p>
            <a:pPr algn="ctr"/>
            <a:endParaRPr lang="zh-CN" altLang="en-US" sz="1600" dirty="0">
              <a:solidFill>
                <a:schemeClr val="bg2">
                  <a:lumMod val="10000"/>
                </a:schemeClr>
              </a:solidFill>
              <a:latin typeface="Manrope" panose="00000500000000000000" pitchFamily="2" charset="0"/>
              <a:ea typeface="方正兰亭黑简体" panose="02000000000000000000" pitchFamily="2" charset="-122"/>
              <a:cs typeface="Arial" panose="020B0604020202090204" pitchFamily="34" charset="0"/>
              <a:sym typeface="+mn-ea"/>
            </a:endParaRPr>
          </a:p>
        </p:txBody>
      </p:sp>
      <p:sp>
        <p:nvSpPr>
          <p:cNvPr id="19" name="Rounded Rectangle 48"/>
          <p:cNvSpPr/>
          <p:nvPr/>
        </p:nvSpPr>
        <p:spPr>
          <a:xfrm>
            <a:off x="1073150" y="2872740"/>
            <a:ext cx="1682750" cy="402590"/>
          </a:xfrm>
          <a:prstGeom prst="roundRect">
            <a:avLst>
              <a:gd name="adj" fmla="val 50000"/>
            </a:avLst>
          </a:prstGeom>
          <a:noFill/>
          <a:ln>
            <a:noFill/>
          </a:ln>
        </p:spPr>
        <p:style>
          <a:lnRef idx="0">
            <a:scrgbClr r="0" g="0" b="0"/>
          </a:lnRef>
          <a:fillRef idx="0">
            <a:scrgbClr r="0" g="0" b="0"/>
          </a:fillRef>
          <a:effectRef idx="0">
            <a:scrgbClr r="0" g="0" b="0"/>
          </a:effectRef>
          <a:fontRef idx="minor">
            <a:schemeClr val="accent1"/>
          </a:fontRef>
        </p:style>
        <p:txBody>
          <a:bodyPr vertOverflow="overflow" horzOverflow="overflow" vert="horz" wrap="square" numCol="1" spcCol="0" rtlCol="0" fromWordArt="0" anchor="ctr" anchorCtr="0" forceAA="0" compatLnSpc="1">
            <a:noAutofit/>
          </a:bodyPr>
          <a:lstStyle/>
          <a:p>
            <a:pPr lvl="0" algn="ctr" defTabSz="913765"/>
            <a:endParaRPr lang="en-US" dirty="0">
              <a:solidFill>
                <a:srgbClr val="FBFFFF"/>
              </a:solidFill>
              <a:latin typeface="Manrope" panose="00000500000000000000" pitchFamily="2" charset="0"/>
              <a:sym typeface="+mn-ea"/>
            </a:endParaRPr>
          </a:p>
        </p:txBody>
      </p:sp>
      <p:pic>
        <p:nvPicPr>
          <p:cNvPr id="33" name="图片 32" descr="shangxian-2"/>
          <p:cNvPicPr>
            <a:picLocks noChangeAspect="1"/>
          </p:cNvPicPr>
          <p:nvPr/>
        </p:nvPicPr>
        <p: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1572260" y="1656080"/>
            <a:ext cx="687600" cy="687600"/>
          </a:xfrm>
          <a:prstGeom prst="rect">
            <a:avLst/>
          </a:prstGeom>
          <a:noFill/>
        </p:spPr>
      </p:pic>
      <p:sp>
        <p:nvSpPr>
          <p:cNvPr id="15" name="Text Placeholder 2"/>
          <p:cNvSpPr txBox="1"/>
          <p:nvPr/>
        </p:nvSpPr>
        <p:spPr>
          <a:xfrm>
            <a:off x="1122680" y="2835275"/>
            <a:ext cx="1583055" cy="299720"/>
          </a:xfrm>
          <a:prstGeom prst="rect">
            <a:avLst/>
          </a:prstGeom>
          <a:noFill/>
        </p:spPr>
        <p:txBody>
          <a:bodyPr/>
          <a:lstStyle>
            <a:lvl1pPr marL="0" indent="0" algn="ctr" defTabSz="914400" rtl="0" eaLnBrk="1" latinLnBrk="0" hangingPunct="1">
              <a:lnSpc>
                <a:spcPct val="90000"/>
              </a:lnSpc>
              <a:spcBef>
                <a:spcPts val="1000"/>
              </a:spcBef>
              <a:buFont typeface="Arial" panose="020B0604020202090204" pitchFamily="34" charset="0"/>
              <a:buNone/>
              <a:defRPr sz="1200" b="0" i="0" kern="1200">
                <a:solidFill>
                  <a:schemeClr val="bg2">
                    <a:lumMod val="25000"/>
                  </a:schemeClr>
                </a:solidFill>
                <a:latin typeface="Manrope" pitchFamily="2" charset="0"/>
                <a:ea typeface="+mn-ea"/>
                <a:cs typeface="+mn-cs"/>
              </a:defRPr>
            </a:lvl1pPr>
            <a:lvl2pPr marL="457200" indent="0" algn="ctr" defTabSz="914400" rtl="0" eaLnBrk="1" latinLnBrk="0" hangingPunct="1">
              <a:lnSpc>
                <a:spcPct val="90000"/>
              </a:lnSpc>
              <a:spcBef>
                <a:spcPts val="500"/>
              </a:spcBef>
              <a:buFont typeface="Arial" panose="020B0604020202090204" pitchFamily="34" charset="0"/>
              <a:buNone/>
              <a:defRPr sz="1400" b="0" i="0" kern="1200">
                <a:solidFill>
                  <a:schemeClr val="bg2">
                    <a:lumMod val="25000"/>
                  </a:schemeClr>
                </a:solidFill>
                <a:latin typeface="Manrope" pitchFamily="2" charset="0"/>
                <a:ea typeface="+mn-ea"/>
                <a:cs typeface="+mn-cs"/>
              </a:defRPr>
            </a:lvl2pPr>
            <a:lvl3pPr marL="914400" indent="0" algn="ctr" defTabSz="914400" rtl="0" eaLnBrk="1" latinLnBrk="0" hangingPunct="1">
              <a:lnSpc>
                <a:spcPct val="90000"/>
              </a:lnSpc>
              <a:spcBef>
                <a:spcPts val="500"/>
              </a:spcBef>
              <a:buFont typeface="Arial" panose="020B0604020202090204" pitchFamily="34" charset="0"/>
              <a:buNone/>
              <a:defRPr sz="1400" b="0" i="0" kern="1200">
                <a:solidFill>
                  <a:schemeClr val="bg2">
                    <a:lumMod val="25000"/>
                  </a:schemeClr>
                </a:solidFill>
                <a:latin typeface="Manrope" pitchFamily="2" charset="0"/>
                <a:ea typeface="+mn-ea"/>
                <a:cs typeface="+mn-cs"/>
              </a:defRPr>
            </a:lvl3pPr>
            <a:lvl4pPr marL="1371600" indent="0" algn="ctr" defTabSz="914400" rtl="0" eaLnBrk="1" latinLnBrk="0" hangingPunct="1">
              <a:lnSpc>
                <a:spcPct val="90000"/>
              </a:lnSpc>
              <a:spcBef>
                <a:spcPts val="500"/>
              </a:spcBef>
              <a:buFont typeface="Arial" panose="020B0604020202090204" pitchFamily="34" charset="0"/>
              <a:buNone/>
              <a:defRPr sz="1400" b="0" i="0" kern="1200">
                <a:solidFill>
                  <a:schemeClr val="bg2">
                    <a:lumMod val="25000"/>
                  </a:schemeClr>
                </a:solidFill>
                <a:latin typeface="Manrope" pitchFamily="2" charset="0"/>
                <a:ea typeface="+mn-ea"/>
                <a:cs typeface="+mn-cs"/>
              </a:defRPr>
            </a:lvl4pPr>
            <a:lvl5pPr marL="1828800" indent="0" algn="ctr" defTabSz="914400" rtl="0" eaLnBrk="1" latinLnBrk="0" hangingPunct="1">
              <a:lnSpc>
                <a:spcPct val="90000"/>
              </a:lnSpc>
              <a:spcBef>
                <a:spcPts val="500"/>
              </a:spcBef>
              <a:buFont typeface="Arial" panose="020B0604020202090204" pitchFamily="34" charset="0"/>
              <a:buNone/>
              <a:defRPr sz="1400" b="0" i="0" kern="1200">
                <a:solidFill>
                  <a:schemeClr val="bg2">
                    <a:lumMod val="25000"/>
                  </a:schemeClr>
                </a:solidFill>
                <a:latin typeface="Manrope" pitchFamily="2" charset="0"/>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defTabSz="1218565">
              <a:lnSpc>
                <a:spcPct val="110000"/>
              </a:lnSpc>
              <a:buClr>
                <a:srgbClr val="CC9900"/>
              </a:buClr>
            </a:pPr>
            <a:r>
              <a:rPr lang="en-US" altLang="zh-CN" sz="2400" b="1">
                <a:solidFill>
                  <a:schemeClr val="tx1"/>
                </a:solidFill>
                <a:ea typeface="方正兰亭细黑简体" panose="02000000000000000000" pitchFamily="2" charset="-122"/>
                <a:cs typeface="Arial" panose="020B0604020202090204" pitchFamily="34" charset="0"/>
              </a:rPr>
              <a:t>2008</a:t>
            </a:r>
            <a:endParaRPr lang="en-US" altLang="zh-CN" sz="2400" b="1">
              <a:solidFill>
                <a:schemeClr val="tx1"/>
              </a:solidFill>
              <a:latin typeface="Manrope Light" pitchFamily="2" charset="0"/>
              <a:ea typeface="方正兰亭细黑简体" panose="02000000000000000000" pitchFamily="2" charset="-122"/>
              <a:cs typeface="Arial" panose="020B0604020202090204" pitchFamily="34" charset="0"/>
            </a:endParaRPr>
          </a:p>
        </p:txBody>
      </p:sp>
      <p:sp>
        <p:nvSpPr>
          <p:cNvPr id="12" name="文本框 11"/>
          <p:cNvSpPr txBox="1"/>
          <p:nvPr/>
        </p:nvSpPr>
        <p:spPr>
          <a:xfrm>
            <a:off x="2904825" y="3417757"/>
            <a:ext cx="1943100" cy="307777"/>
          </a:xfrm>
          <a:prstGeom prst="rect">
            <a:avLst/>
          </a:prstGeom>
          <a:noFill/>
        </p:spPr>
        <p:txBody>
          <a:bodyPr wrap="square" rtlCol="0">
            <a:spAutoFit/>
          </a:bodyPr>
          <a:lstStyle/>
          <a:p>
            <a:pPr algn="ctr"/>
            <a:r>
              <a:rPr lang="en-US" altLang="zh-CN" sz="1400" dirty="0">
                <a:solidFill>
                  <a:schemeClr val="bg2">
                    <a:lumMod val="10000"/>
                  </a:schemeClr>
                </a:solidFill>
                <a:latin typeface="Manrope" panose="00000500000000000000" pitchFamily="2" charset="0"/>
                <a:ea typeface="方正兰亭细黑简体" panose="02000000000000000000" pitchFamily="2" charset="-122"/>
                <a:cs typeface="Arial" panose="020B0604020202020204" pitchFamily="34" charset="0"/>
              </a:rPr>
              <a:t>Countries &amp; regions</a:t>
            </a:r>
          </a:p>
        </p:txBody>
      </p:sp>
      <p:sp>
        <p:nvSpPr>
          <p:cNvPr id="18" name="Text Placeholder 2"/>
          <p:cNvSpPr txBox="1"/>
          <p:nvPr/>
        </p:nvSpPr>
        <p:spPr>
          <a:xfrm>
            <a:off x="3181350" y="2835275"/>
            <a:ext cx="1583055" cy="299720"/>
          </a:xfrm>
          <a:prstGeom prst="rect">
            <a:avLst/>
          </a:prstGeom>
          <a:noFill/>
        </p:spPr>
        <p:txBody>
          <a:bodyPr/>
          <a:lstStyle>
            <a:lvl1pPr marL="0" indent="0" algn="ctr" defTabSz="914400" rtl="0" eaLnBrk="1" latinLnBrk="0" hangingPunct="1">
              <a:lnSpc>
                <a:spcPct val="90000"/>
              </a:lnSpc>
              <a:spcBef>
                <a:spcPts val="1000"/>
              </a:spcBef>
              <a:buFont typeface="Arial" panose="020B0604020202090204" pitchFamily="34" charset="0"/>
              <a:buNone/>
              <a:defRPr sz="1200" b="0" i="0" kern="1200">
                <a:solidFill>
                  <a:schemeClr val="bg2">
                    <a:lumMod val="25000"/>
                  </a:schemeClr>
                </a:solidFill>
                <a:latin typeface="Manrope" pitchFamily="2" charset="0"/>
                <a:ea typeface="+mn-ea"/>
                <a:cs typeface="+mn-cs"/>
              </a:defRPr>
            </a:lvl1pPr>
            <a:lvl2pPr marL="457200" indent="0" algn="ctr" defTabSz="914400" rtl="0" eaLnBrk="1" latinLnBrk="0" hangingPunct="1">
              <a:lnSpc>
                <a:spcPct val="90000"/>
              </a:lnSpc>
              <a:spcBef>
                <a:spcPts val="500"/>
              </a:spcBef>
              <a:buFont typeface="Arial" panose="020B0604020202090204" pitchFamily="34" charset="0"/>
              <a:buNone/>
              <a:defRPr sz="1400" b="0" i="0" kern="1200">
                <a:solidFill>
                  <a:schemeClr val="bg2">
                    <a:lumMod val="25000"/>
                  </a:schemeClr>
                </a:solidFill>
                <a:latin typeface="Manrope" pitchFamily="2" charset="0"/>
                <a:ea typeface="+mn-ea"/>
                <a:cs typeface="+mn-cs"/>
              </a:defRPr>
            </a:lvl2pPr>
            <a:lvl3pPr marL="914400" indent="0" algn="ctr" defTabSz="914400" rtl="0" eaLnBrk="1" latinLnBrk="0" hangingPunct="1">
              <a:lnSpc>
                <a:spcPct val="90000"/>
              </a:lnSpc>
              <a:spcBef>
                <a:spcPts val="500"/>
              </a:spcBef>
              <a:buFont typeface="Arial" panose="020B0604020202090204" pitchFamily="34" charset="0"/>
              <a:buNone/>
              <a:defRPr sz="1400" b="0" i="0" kern="1200">
                <a:solidFill>
                  <a:schemeClr val="bg2">
                    <a:lumMod val="25000"/>
                  </a:schemeClr>
                </a:solidFill>
                <a:latin typeface="Manrope" pitchFamily="2" charset="0"/>
                <a:ea typeface="+mn-ea"/>
                <a:cs typeface="+mn-cs"/>
              </a:defRPr>
            </a:lvl3pPr>
            <a:lvl4pPr marL="1371600" indent="0" algn="ctr" defTabSz="914400" rtl="0" eaLnBrk="1" latinLnBrk="0" hangingPunct="1">
              <a:lnSpc>
                <a:spcPct val="90000"/>
              </a:lnSpc>
              <a:spcBef>
                <a:spcPts val="500"/>
              </a:spcBef>
              <a:buFont typeface="Arial" panose="020B0604020202090204" pitchFamily="34" charset="0"/>
              <a:buNone/>
              <a:defRPr sz="1400" b="0" i="0" kern="1200">
                <a:solidFill>
                  <a:schemeClr val="bg2">
                    <a:lumMod val="25000"/>
                  </a:schemeClr>
                </a:solidFill>
                <a:latin typeface="Manrope" pitchFamily="2" charset="0"/>
                <a:ea typeface="+mn-ea"/>
                <a:cs typeface="+mn-cs"/>
              </a:defRPr>
            </a:lvl4pPr>
            <a:lvl5pPr marL="1828800" indent="0" algn="ctr" defTabSz="914400" rtl="0" eaLnBrk="1" latinLnBrk="0" hangingPunct="1">
              <a:lnSpc>
                <a:spcPct val="90000"/>
              </a:lnSpc>
              <a:spcBef>
                <a:spcPts val="500"/>
              </a:spcBef>
              <a:buFont typeface="Arial" panose="020B0604020202090204" pitchFamily="34" charset="0"/>
              <a:buNone/>
              <a:defRPr sz="1400" b="0" i="0" kern="1200">
                <a:solidFill>
                  <a:schemeClr val="bg2">
                    <a:lumMod val="25000"/>
                  </a:schemeClr>
                </a:solidFill>
                <a:latin typeface="Manrope" pitchFamily="2" charset="0"/>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defTabSz="1218565">
              <a:lnSpc>
                <a:spcPct val="110000"/>
              </a:lnSpc>
              <a:buClr>
                <a:srgbClr val="CC9900"/>
              </a:buClr>
            </a:pPr>
            <a:r>
              <a:rPr lang="en-US" altLang="zh-CN" sz="2400" b="1">
                <a:solidFill>
                  <a:schemeClr val="tx1"/>
                </a:solidFill>
                <a:ea typeface="方正兰亭细黑简体" panose="02000000000000000000" pitchFamily="2" charset="-122"/>
                <a:cs typeface="Arial" panose="020B0604020202090204" pitchFamily="34" charset="0"/>
              </a:rPr>
              <a:t>137</a:t>
            </a:r>
            <a:endParaRPr lang="en-US" altLang="zh-CN" sz="2400" b="1">
              <a:solidFill>
                <a:schemeClr val="tx1"/>
              </a:solidFill>
              <a:latin typeface="Manrope Light" pitchFamily="2" charset="0"/>
              <a:ea typeface="方正兰亭细黑简体" panose="02000000000000000000" pitchFamily="2" charset="-122"/>
              <a:cs typeface="Arial" panose="020B0604020202090204" pitchFamily="34" charset="0"/>
            </a:endParaRPr>
          </a:p>
        </p:txBody>
      </p:sp>
      <p:sp>
        <p:nvSpPr>
          <p:cNvPr id="22" name="文本框 21"/>
          <p:cNvSpPr txBox="1"/>
          <p:nvPr/>
        </p:nvSpPr>
        <p:spPr>
          <a:xfrm>
            <a:off x="4971477" y="3425747"/>
            <a:ext cx="2238805" cy="738664"/>
          </a:xfrm>
          <a:prstGeom prst="rect">
            <a:avLst/>
          </a:prstGeom>
          <a:noFill/>
        </p:spPr>
        <p:txBody>
          <a:bodyPr wrap="square" rtlCol="0">
            <a:spAutoFit/>
          </a:bodyPr>
          <a:lstStyle/>
          <a:p>
            <a:pPr algn="ctr"/>
            <a:r>
              <a:rPr lang="en-US" altLang="zh-CN" sz="1400" dirty="0">
                <a:solidFill>
                  <a:schemeClr val="bg2">
                    <a:lumMod val="10000"/>
                  </a:schemeClr>
                </a:solidFill>
                <a:latin typeface="Manrope" panose="00000500000000000000" pitchFamily="2" charset="0"/>
                <a:ea typeface="方正兰亭黑简体" panose="02000000000000000000" pitchFamily="2" charset="-122"/>
                <a:cs typeface="Arial" panose="020B0604020202090204" pitchFamily="34" charset="0"/>
                <a:sym typeface="+mn-ea"/>
              </a:rPr>
              <a:t>Endorsement from senior officials and heads of state</a:t>
            </a:r>
          </a:p>
        </p:txBody>
      </p:sp>
      <p:sp>
        <p:nvSpPr>
          <p:cNvPr id="27" name="Text Placeholder 2"/>
          <p:cNvSpPr txBox="1"/>
          <p:nvPr/>
        </p:nvSpPr>
        <p:spPr>
          <a:xfrm>
            <a:off x="5302885" y="2835275"/>
            <a:ext cx="1583055" cy="299720"/>
          </a:xfrm>
          <a:prstGeom prst="rect">
            <a:avLst/>
          </a:prstGeom>
          <a:noFill/>
        </p:spPr>
        <p:txBody>
          <a:bodyPr/>
          <a:lstStyle>
            <a:lvl1pPr marL="0" indent="0" algn="ctr" defTabSz="914400" rtl="0" eaLnBrk="1" latinLnBrk="0" hangingPunct="1">
              <a:lnSpc>
                <a:spcPct val="90000"/>
              </a:lnSpc>
              <a:spcBef>
                <a:spcPts val="1000"/>
              </a:spcBef>
              <a:buFont typeface="Arial" panose="020B0604020202090204" pitchFamily="34" charset="0"/>
              <a:buNone/>
              <a:defRPr sz="1200" b="0" i="0" kern="1200">
                <a:solidFill>
                  <a:schemeClr val="bg2">
                    <a:lumMod val="25000"/>
                  </a:schemeClr>
                </a:solidFill>
                <a:latin typeface="Manrope" pitchFamily="2" charset="0"/>
                <a:ea typeface="+mn-ea"/>
                <a:cs typeface="+mn-cs"/>
              </a:defRPr>
            </a:lvl1pPr>
            <a:lvl2pPr marL="457200" indent="0" algn="ctr" defTabSz="914400" rtl="0" eaLnBrk="1" latinLnBrk="0" hangingPunct="1">
              <a:lnSpc>
                <a:spcPct val="90000"/>
              </a:lnSpc>
              <a:spcBef>
                <a:spcPts val="500"/>
              </a:spcBef>
              <a:buFont typeface="Arial" panose="020B0604020202090204" pitchFamily="34" charset="0"/>
              <a:buNone/>
              <a:defRPr sz="1400" b="0" i="0" kern="1200">
                <a:solidFill>
                  <a:schemeClr val="bg2">
                    <a:lumMod val="25000"/>
                  </a:schemeClr>
                </a:solidFill>
                <a:latin typeface="Manrope" pitchFamily="2" charset="0"/>
                <a:ea typeface="+mn-ea"/>
                <a:cs typeface="+mn-cs"/>
              </a:defRPr>
            </a:lvl2pPr>
            <a:lvl3pPr marL="914400" indent="0" algn="ctr" defTabSz="914400" rtl="0" eaLnBrk="1" latinLnBrk="0" hangingPunct="1">
              <a:lnSpc>
                <a:spcPct val="90000"/>
              </a:lnSpc>
              <a:spcBef>
                <a:spcPts val="500"/>
              </a:spcBef>
              <a:buFont typeface="Arial" panose="020B0604020202090204" pitchFamily="34" charset="0"/>
              <a:buNone/>
              <a:defRPr sz="1400" b="0" i="0" kern="1200">
                <a:solidFill>
                  <a:schemeClr val="bg2">
                    <a:lumMod val="25000"/>
                  </a:schemeClr>
                </a:solidFill>
                <a:latin typeface="Manrope" pitchFamily="2" charset="0"/>
                <a:ea typeface="+mn-ea"/>
                <a:cs typeface="+mn-cs"/>
              </a:defRPr>
            </a:lvl3pPr>
            <a:lvl4pPr marL="1371600" indent="0" algn="ctr" defTabSz="914400" rtl="0" eaLnBrk="1" latinLnBrk="0" hangingPunct="1">
              <a:lnSpc>
                <a:spcPct val="90000"/>
              </a:lnSpc>
              <a:spcBef>
                <a:spcPts val="500"/>
              </a:spcBef>
              <a:buFont typeface="Arial" panose="020B0604020202090204" pitchFamily="34" charset="0"/>
              <a:buNone/>
              <a:defRPr sz="1400" b="0" i="0" kern="1200">
                <a:solidFill>
                  <a:schemeClr val="bg2">
                    <a:lumMod val="25000"/>
                  </a:schemeClr>
                </a:solidFill>
                <a:latin typeface="Manrope" pitchFamily="2" charset="0"/>
                <a:ea typeface="+mn-ea"/>
                <a:cs typeface="+mn-cs"/>
              </a:defRPr>
            </a:lvl4pPr>
            <a:lvl5pPr marL="1828800" indent="0" algn="ctr" defTabSz="914400" rtl="0" eaLnBrk="1" latinLnBrk="0" hangingPunct="1">
              <a:lnSpc>
                <a:spcPct val="90000"/>
              </a:lnSpc>
              <a:spcBef>
                <a:spcPts val="500"/>
              </a:spcBef>
              <a:buFont typeface="Arial" panose="020B0604020202090204" pitchFamily="34" charset="0"/>
              <a:buNone/>
              <a:defRPr sz="1400" b="0" i="0" kern="1200">
                <a:solidFill>
                  <a:schemeClr val="bg2">
                    <a:lumMod val="25000"/>
                  </a:schemeClr>
                </a:solidFill>
                <a:latin typeface="Manrope" pitchFamily="2" charset="0"/>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defTabSz="1218565">
              <a:lnSpc>
                <a:spcPct val="110000"/>
              </a:lnSpc>
              <a:buClr>
                <a:srgbClr val="CC9900"/>
              </a:buClr>
            </a:pPr>
            <a:r>
              <a:rPr lang="en-US" altLang="zh-CN" sz="2400" b="1">
                <a:solidFill>
                  <a:schemeClr val="tx1"/>
                </a:solidFill>
                <a:ea typeface="方正兰亭细黑简体" panose="02000000000000000000" pitchFamily="2" charset="-122"/>
                <a:cs typeface="Arial" panose="020B0604020202090204" pitchFamily="34" charset="0"/>
              </a:rPr>
              <a:t>189</a:t>
            </a:r>
            <a:endParaRPr lang="en-US" altLang="zh-CN" sz="2400" b="1">
              <a:solidFill>
                <a:schemeClr val="tx1"/>
              </a:solidFill>
              <a:latin typeface="Manrope Light" pitchFamily="2" charset="0"/>
              <a:ea typeface="方正兰亭细黑简体" panose="02000000000000000000" pitchFamily="2" charset="-122"/>
              <a:cs typeface="Arial" panose="020B0604020202090204" pitchFamily="34" charset="0"/>
            </a:endParaRPr>
          </a:p>
        </p:txBody>
      </p:sp>
      <p:sp>
        <p:nvSpPr>
          <p:cNvPr id="30" name="文本框 29"/>
          <p:cNvSpPr txBox="1"/>
          <p:nvPr/>
        </p:nvSpPr>
        <p:spPr>
          <a:xfrm>
            <a:off x="7201154" y="3425730"/>
            <a:ext cx="2114866" cy="803297"/>
          </a:xfrm>
          <a:prstGeom prst="rect">
            <a:avLst/>
          </a:prstGeom>
          <a:noFill/>
        </p:spPr>
        <p:txBody>
          <a:bodyPr wrap="square" rtlCol="0">
            <a:spAutoFit/>
          </a:bodyPr>
          <a:lstStyle/>
          <a:p>
            <a:pPr lvl="0" algn="ctr">
              <a:lnSpc>
                <a:spcPct val="110000"/>
              </a:lnSpc>
            </a:pPr>
            <a:r>
              <a:rPr lang="en-GB" altLang="zh-CN" sz="1400" dirty="0">
                <a:solidFill>
                  <a:schemeClr val="bg2">
                    <a:lumMod val="10000"/>
                  </a:schemeClr>
                </a:solidFill>
                <a:latin typeface="Manrope" panose="00000500000000000000" pitchFamily="2" charset="0"/>
                <a:sym typeface="+mn-ea"/>
              </a:rPr>
              <a:t>S</a:t>
            </a:r>
            <a:r>
              <a:rPr lang="en-US" altLang="zh-CN" sz="1400" dirty="0" err="1">
                <a:solidFill>
                  <a:schemeClr val="bg2">
                    <a:lumMod val="10000"/>
                  </a:schemeClr>
                </a:solidFill>
                <a:latin typeface="Manrope" panose="00000500000000000000" pitchFamily="2" charset="0"/>
                <a:sym typeface="+mn-ea"/>
              </a:rPr>
              <a:t>tudent</a:t>
            </a:r>
            <a:r>
              <a:rPr lang="en-GB" altLang="zh-CN" sz="1400" dirty="0">
                <a:solidFill>
                  <a:schemeClr val="bg2">
                    <a:lumMod val="10000"/>
                  </a:schemeClr>
                </a:solidFill>
                <a:latin typeface="Manrope" panose="00000500000000000000" pitchFamily="2" charset="0"/>
              </a:rPr>
              <a:t>s had benefited from the program</a:t>
            </a:r>
          </a:p>
        </p:txBody>
      </p:sp>
      <p:sp>
        <p:nvSpPr>
          <p:cNvPr id="35" name="Text Placeholder 2"/>
          <p:cNvSpPr txBox="1"/>
          <p:nvPr/>
        </p:nvSpPr>
        <p:spPr>
          <a:xfrm>
            <a:off x="7424420" y="2835275"/>
            <a:ext cx="1583055" cy="299720"/>
          </a:xfrm>
          <a:prstGeom prst="rect">
            <a:avLst/>
          </a:prstGeom>
          <a:noFill/>
        </p:spPr>
        <p:txBody>
          <a:bodyPr/>
          <a:lstStyle>
            <a:lvl1pPr marL="0" indent="0" algn="ctr" defTabSz="914400" rtl="0" eaLnBrk="1" latinLnBrk="0" hangingPunct="1">
              <a:lnSpc>
                <a:spcPct val="90000"/>
              </a:lnSpc>
              <a:spcBef>
                <a:spcPts val="1000"/>
              </a:spcBef>
              <a:buFont typeface="Arial" panose="020B0604020202090204" pitchFamily="34" charset="0"/>
              <a:buNone/>
              <a:defRPr sz="1200" b="0" i="0" kern="1200">
                <a:solidFill>
                  <a:schemeClr val="bg2">
                    <a:lumMod val="25000"/>
                  </a:schemeClr>
                </a:solidFill>
                <a:latin typeface="Manrope" pitchFamily="2" charset="0"/>
                <a:ea typeface="+mn-ea"/>
                <a:cs typeface="+mn-cs"/>
              </a:defRPr>
            </a:lvl1pPr>
            <a:lvl2pPr marL="457200" indent="0" algn="ctr" defTabSz="914400" rtl="0" eaLnBrk="1" latinLnBrk="0" hangingPunct="1">
              <a:lnSpc>
                <a:spcPct val="90000"/>
              </a:lnSpc>
              <a:spcBef>
                <a:spcPts val="500"/>
              </a:spcBef>
              <a:buFont typeface="Arial" panose="020B0604020202090204" pitchFamily="34" charset="0"/>
              <a:buNone/>
              <a:defRPr sz="1400" b="0" i="0" kern="1200">
                <a:solidFill>
                  <a:schemeClr val="bg2">
                    <a:lumMod val="25000"/>
                  </a:schemeClr>
                </a:solidFill>
                <a:latin typeface="Manrope" pitchFamily="2" charset="0"/>
                <a:ea typeface="+mn-ea"/>
                <a:cs typeface="+mn-cs"/>
              </a:defRPr>
            </a:lvl2pPr>
            <a:lvl3pPr marL="914400" indent="0" algn="ctr" defTabSz="914400" rtl="0" eaLnBrk="1" latinLnBrk="0" hangingPunct="1">
              <a:lnSpc>
                <a:spcPct val="90000"/>
              </a:lnSpc>
              <a:spcBef>
                <a:spcPts val="500"/>
              </a:spcBef>
              <a:buFont typeface="Arial" panose="020B0604020202090204" pitchFamily="34" charset="0"/>
              <a:buNone/>
              <a:defRPr sz="1400" b="0" i="0" kern="1200">
                <a:solidFill>
                  <a:schemeClr val="bg2">
                    <a:lumMod val="25000"/>
                  </a:schemeClr>
                </a:solidFill>
                <a:latin typeface="Manrope" pitchFamily="2" charset="0"/>
                <a:ea typeface="+mn-ea"/>
                <a:cs typeface="+mn-cs"/>
              </a:defRPr>
            </a:lvl3pPr>
            <a:lvl4pPr marL="1371600" indent="0" algn="ctr" defTabSz="914400" rtl="0" eaLnBrk="1" latinLnBrk="0" hangingPunct="1">
              <a:lnSpc>
                <a:spcPct val="90000"/>
              </a:lnSpc>
              <a:spcBef>
                <a:spcPts val="500"/>
              </a:spcBef>
              <a:buFont typeface="Arial" panose="020B0604020202090204" pitchFamily="34" charset="0"/>
              <a:buNone/>
              <a:defRPr sz="1400" b="0" i="0" kern="1200">
                <a:solidFill>
                  <a:schemeClr val="bg2">
                    <a:lumMod val="25000"/>
                  </a:schemeClr>
                </a:solidFill>
                <a:latin typeface="Manrope" pitchFamily="2" charset="0"/>
                <a:ea typeface="+mn-ea"/>
                <a:cs typeface="+mn-cs"/>
              </a:defRPr>
            </a:lvl4pPr>
            <a:lvl5pPr marL="1828800" indent="0" algn="ctr" defTabSz="914400" rtl="0" eaLnBrk="1" latinLnBrk="0" hangingPunct="1">
              <a:lnSpc>
                <a:spcPct val="90000"/>
              </a:lnSpc>
              <a:spcBef>
                <a:spcPts val="500"/>
              </a:spcBef>
              <a:buFont typeface="Arial" panose="020B0604020202090204" pitchFamily="34" charset="0"/>
              <a:buNone/>
              <a:defRPr sz="1400" b="0" i="0" kern="1200">
                <a:solidFill>
                  <a:schemeClr val="bg2">
                    <a:lumMod val="25000"/>
                  </a:schemeClr>
                </a:solidFill>
                <a:latin typeface="Manrope" pitchFamily="2" charset="0"/>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defTabSz="1218565">
              <a:lnSpc>
                <a:spcPct val="110000"/>
              </a:lnSpc>
              <a:buClr>
                <a:srgbClr val="CC9900"/>
              </a:buClr>
            </a:pPr>
            <a:r>
              <a:rPr lang="en-US" altLang="zh-CN" sz="2400" b="1">
                <a:solidFill>
                  <a:schemeClr val="tx1"/>
                </a:solidFill>
                <a:ea typeface="方正兰亭细黑简体" panose="02000000000000000000" pitchFamily="2" charset="-122"/>
                <a:cs typeface="Arial" panose="020B0604020202090204" pitchFamily="34" charset="0"/>
              </a:rPr>
              <a:t>12,413</a:t>
            </a:r>
            <a:endParaRPr lang="en-US" altLang="zh-CN" sz="2400" b="1">
              <a:solidFill>
                <a:schemeClr val="tx1"/>
              </a:solidFill>
              <a:latin typeface="Manrope Light" pitchFamily="2" charset="0"/>
              <a:ea typeface="方正兰亭细黑简体" panose="02000000000000000000" pitchFamily="2" charset="-122"/>
              <a:cs typeface="Arial" panose="020B0604020202090204" pitchFamily="34" charset="0"/>
            </a:endParaRPr>
          </a:p>
        </p:txBody>
      </p:sp>
      <p:sp>
        <p:nvSpPr>
          <p:cNvPr id="38" name="文本框 37"/>
          <p:cNvSpPr txBox="1"/>
          <p:nvPr/>
        </p:nvSpPr>
        <p:spPr>
          <a:xfrm>
            <a:off x="9213053" y="3425730"/>
            <a:ext cx="2124395" cy="523220"/>
          </a:xfrm>
          <a:prstGeom prst="rect">
            <a:avLst/>
          </a:prstGeom>
          <a:noFill/>
        </p:spPr>
        <p:txBody>
          <a:bodyPr wrap="square" rtlCol="0">
            <a:spAutoFit/>
          </a:bodyPr>
          <a:lstStyle/>
          <a:p>
            <a:pPr algn="ctr"/>
            <a:r>
              <a:rPr lang="en-US" altLang="zh-CN" sz="1400" dirty="0">
                <a:solidFill>
                  <a:schemeClr val="bg2">
                    <a:lumMod val="10000"/>
                  </a:schemeClr>
                </a:solidFill>
                <a:latin typeface="Manrope" panose="00000500000000000000" pitchFamily="2" charset="0"/>
                <a:ea typeface="方正兰亭黑简体" panose="02000000000000000000" pitchFamily="2" charset="-122"/>
                <a:cs typeface="方正兰亭黑简体" panose="02000000000000000000" pitchFamily="2" charset="-122"/>
                <a:sym typeface="+mn-ea"/>
              </a:rPr>
              <a:t>The 1</a:t>
            </a:r>
            <a:r>
              <a:rPr lang="en-US" altLang="zh-CN" sz="1400" baseline="30000" dirty="0">
                <a:solidFill>
                  <a:schemeClr val="bg2">
                    <a:lumMod val="10000"/>
                  </a:schemeClr>
                </a:solidFill>
                <a:latin typeface="Manrope" panose="00000500000000000000" pitchFamily="2" charset="0"/>
                <a:ea typeface="方正兰亭黑简体" panose="02000000000000000000" pitchFamily="2" charset="-122"/>
                <a:cs typeface="方正兰亭黑简体" panose="02000000000000000000" pitchFamily="2" charset="-122"/>
                <a:sym typeface="+mn-ea"/>
              </a:rPr>
              <a:t>st</a:t>
            </a:r>
            <a:r>
              <a:rPr lang="en-US" altLang="zh-CN" sz="1400" dirty="0">
                <a:solidFill>
                  <a:schemeClr val="bg2">
                    <a:lumMod val="10000"/>
                  </a:schemeClr>
                </a:solidFill>
                <a:latin typeface="Manrope" panose="00000500000000000000" pitchFamily="2" charset="0"/>
                <a:ea typeface="方正兰亭黑简体" panose="02000000000000000000" pitchFamily="2" charset="-122"/>
                <a:cs typeface="方正兰亭黑简体" panose="02000000000000000000" pitchFamily="2" charset="-122"/>
                <a:sym typeface="+mn-ea"/>
              </a:rPr>
              <a:t> Tech4Good Global Competition</a:t>
            </a:r>
            <a:endParaRPr lang="zh-CN" altLang="en-US" sz="1400" dirty="0">
              <a:solidFill>
                <a:schemeClr val="bg2">
                  <a:lumMod val="10000"/>
                </a:schemeClr>
              </a:solidFill>
              <a:latin typeface="Manrope" panose="00000500000000000000" pitchFamily="2" charset="0"/>
              <a:ea typeface="方正兰亭黑简体" panose="02000000000000000000" pitchFamily="2" charset="-122"/>
              <a:cs typeface="方正兰亭黑简体" panose="02000000000000000000" pitchFamily="2" charset="-122"/>
              <a:sym typeface="+mn-ea"/>
            </a:endParaRPr>
          </a:p>
        </p:txBody>
      </p:sp>
      <p:sp>
        <p:nvSpPr>
          <p:cNvPr id="42" name="Text Placeholder 2"/>
          <p:cNvSpPr txBox="1"/>
          <p:nvPr/>
        </p:nvSpPr>
        <p:spPr>
          <a:xfrm>
            <a:off x="9483725" y="2835275"/>
            <a:ext cx="1583055" cy="299720"/>
          </a:xfrm>
          <a:prstGeom prst="rect">
            <a:avLst/>
          </a:prstGeom>
          <a:noFill/>
        </p:spPr>
        <p:txBody>
          <a:bodyPr/>
          <a:lstStyle>
            <a:lvl1pPr marL="0" indent="0" algn="ctr" defTabSz="914400" rtl="0" eaLnBrk="1" latinLnBrk="0" hangingPunct="1">
              <a:lnSpc>
                <a:spcPct val="90000"/>
              </a:lnSpc>
              <a:spcBef>
                <a:spcPts val="1000"/>
              </a:spcBef>
              <a:buFont typeface="Arial" panose="020B0604020202090204" pitchFamily="34" charset="0"/>
              <a:buNone/>
              <a:defRPr sz="1200" b="0" i="0" kern="1200">
                <a:solidFill>
                  <a:schemeClr val="bg2">
                    <a:lumMod val="25000"/>
                  </a:schemeClr>
                </a:solidFill>
                <a:latin typeface="Manrope" pitchFamily="2" charset="0"/>
                <a:ea typeface="+mn-ea"/>
                <a:cs typeface="+mn-cs"/>
              </a:defRPr>
            </a:lvl1pPr>
            <a:lvl2pPr marL="457200" indent="0" algn="ctr" defTabSz="914400" rtl="0" eaLnBrk="1" latinLnBrk="0" hangingPunct="1">
              <a:lnSpc>
                <a:spcPct val="90000"/>
              </a:lnSpc>
              <a:spcBef>
                <a:spcPts val="500"/>
              </a:spcBef>
              <a:buFont typeface="Arial" panose="020B0604020202090204" pitchFamily="34" charset="0"/>
              <a:buNone/>
              <a:defRPr sz="1400" b="0" i="0" kern="1200">
                <a:solidFill>
                  <a:schemeClr val="bg2">
                    <a:lumMod val="25000"/>
                  </a:schemeClr>
                </a:solidFill>
                <a:latin typeface="Manrope" pitchFamily="2" charset="0"/>
                <a:ea typeface="+mn-ea"/>
                <a:cs typeface="+mn-cs"/>
              </a:defRPr>
            </a:lvl2pPr>
            <a:lvl3pPr marL="914400" indent="0" algn="ctr" defTabSz="914400" rtl="0" eaLnBrk="1" latinLnBrk="0" hangingPunct="1">
              <a:lnSpc>
                <a:spcPct val="90000"/>
              </a:lnSpc>
              <a:spcBef>
                <a:spcPts val="500"/>
              </a:spcBef>
              <a:buFont typeface="Arial" panose="020B0604020202090204" pitchFamily="34" charset="0"/>
              <a:buNone/>
              <a:defRPr sz="1400" b="0" i="0" kern="1200">
                <a:solidFill>
                  <a:schemeClr val="bg2">
                    <a:lumMod val="25000"/>
                  </a:schemeClr>
                </a:solidFill>
                <a:latin typeface="Manrope" pitchFamily="2" charset="0"/>
                <a:ea typeface="+mn-ea"/>
                <a:cs typeface="+mn-cs"/>
              </a:defRPr>
            </a:lvl3pPr>
            <a:lvl4pPr marL="1371600" indent="0" algn="ctr" defTabSz="914400" rtl="0" eaLnBrk="1" latinLnBrk="0" hangingPunct="1">
              <a:lnSpc>
                <a:spcPct val="90000"/>
              </a:lnSpc>
              <a:spcBef>
                <a:spcPts val="500"/>
              </a:spcBef>
              <a:buFont typeface="Arial" panose="020B0604020202090204" pitchFamily="34" charset="0"/>
              <a:buNone/>
              <a:defRPr sz="1400" b="0" i="0" kern="1200">
                <a:solidFill>
                  <a:schemeClr val="bg2">
                    <a:lumMod val="25000"/>
                  </a:schemeClr>
                </a:solidFill>
                <a:latin typeface="Manrope" pitchFamily="2" charset="0"/>
                <a:ea typeface="+mn-ea"/>
                <a:cs typeface="+mn-cs"/>
              </a:defRPr>
            </a:lvl4pPr>
            <a:lvl5pPr marL="1828800" indent="0" algn="ctr" defTabSz="914400" rtl="0" eaLnBrk="1" latinLnBrk="0" hangingPunct="1">
              <a:lnSpc>
                <a:spcPct val="90000"/>
              </a:lnSpc>
              <a:spcBef>
                <a:spcPts val="500"/>
              </a:spcBef>
              <a:buFont typeface="Arial" panose="020B0604020202090204" pitchFamily="34" charset="0"/>
              <a:buNone/>
              <a:defRPr sz="1400" b="0" i="0" kern="1200">
                <a:solidFill>
                  <a:schemeClr val="bg2">
                    <a:lumMod val="25000"/>
                  </a:schemeClr>
                </a:solidFill>
                <a:latin typeface="Manrope" pitchFamily="2" charset="0"/>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defTabSz="1218565">
              <a:lnSpc>
                <a:spcPct val="110000"/>
              </a:lnSpc>
              <a:buClr>
                <a:srgbClr val="CC9900"/>
              </a:buClr>
            </a:pPr>
            <a:r>
              <a:rPr lang="en-US" altLang="zh-CN" sz="2400" b="1">
                <a:solidFill>
                  <a:schemeClr val="tx1"/>
                </a:solidFill>
                <a:ea typeface="方正兰亭细黑简体" panose="02000000000000000000" pitchFamily="2" charset="-122"/>
                <a:cs typeface="Arial" panose="020B0604020202090204" pitchFamily="34" charset="0"/>
              </a:rPr>
              <a:t>2021</a:t>
            </a:r>
            <a:endParaRPr lang="en-US" altLang="zh-CN" sz="2400" b="1">
              <a:solidFill>
                <a:schemeClr val="tx1"/>
              </a:solidFill>
              <a:latin typeface="Manrope Light" pitchFamily="2" charset="0"/>
              <a:ea typeface="方正兰亭细黑简体" panose="02000000000000000000" pitchFamily="2" charset="-122"/>
              <a:cs typeface="Arial" panose="020B0604020202090204" pitchFamily="34" charset="0"/>
            </a:endParaRPr>
          </a:p>
        </p:txBody>
      </p:sp>
      <p:sp>
        <p:nvSpPr>
          <p:cNvPr id="45" name="Freeform 95">
            <a:extLst>
              <a:ext uri="{FF2B5EF4-FFF2-40B4-BE49-F238E27FC236}">
                <a16:creationId xmlns:a16="http://schemas.microsoft.com/office/drawing/2014/main" xmlns="" id="{8D9C6B15-3161-0C48-9260-2F3E57337C81}"/>
              </a:ext>
            </a:extLst>
          </p:cNvPr>
          <p:cNvSpPr>
            <a:spLocks noEditPoints="1"/>
          </p:cNvSpPr>
          <p:nvPr/>
        </p:nvSpPr>
        <p:spPr bwMode="auto">
          <a:xfrm>
            <a:off x="5862931" y="1713991"/>
            <a:ext cx="462962" cy="442723"/>
          </a:xfrm>
          <a:custGeom>
            <a:avLst/>
            <a:gdLst>
              <a:gd name="T0" fmla="*/ 34 w 112"/>
              <a:gd name="T1" fmla="*/ 51 h 107"/>
              <a:gd name="T2" fmla="*/ 42 w 112"/>
              <a:gd name="T3" fmla="*/ 99 h 107"/>
              <a:gd name="T4" fmla="*/ 60 w 112"/>
              <a:gd name="T5" fmla="*/ 99 h 107"/>
              <a:gd name="T6" fmla="*/ 97 w 112"/>
              <a:gd name="T7" fmla="*/ 100 h 107"/>
              <a:gd name="T8" fmla="*/ 99 w 112"/>
              <a:gd name="T9" fmla="*/ 88 h 107"/>
              <a:gd name="T10" fmla="*/ 104 w 112"/>
              <a:gd name="T11" fmla="*/ 73 h 107"/>
              <a:gd name="T12" fmla="*/ 104 w 112"/>
              <a:gd name="T13" fmla="*/ 56 h 107"/>
              <a:gd name="T14" fmla="*/ 100 w 112"/>
              <a:gd name="T15" fmla="*/ 39 h 107"/>
              <a:gd name="T16" fmla="*/ 77 w 112"/>
              <a:gd name="T17" fmla="*/ 39 h 107"/>
              <a:gd name="T18" fmla="*/ 85 w 112"/>
              <a:gd name="T19" fmla="*/ 4 h 107"/>
              <a:gd name="T20" fmla="*/ 72 w 112"/>
              <a:gd name="T21" fmla="*/ 4 h 107"/>
              <a:gd name="T22" fmla="*/ 52 w 112"/>
              <a:gd name="T23" fmla="*/ 39 h 107"/>
              <a:gd name="T24" fmla="*/ 34 w 112"/>
              <a:gd name="T25" fmla="*/ 51 h 107"/>
              <a:gd name="T26" fmla="*/ 0 w 112"/>
              <a:gd name="T27" fmla="*/ 50 h 107"/>
              <a:gd name="T28" fmla="*/ 12 w 112"/>
              <a:gd name="T29" fmla="*/ 107 h 107"/>
              <a:gd name="T30" fmla="*/ 41 w 112"/>
              <a:gd name="T31" fmla="*/ 104 h 107"/>
              <a:gd name="T32" fmla="*/ 30 w 112"/>
              <a:gd name="T33" fmla="*/ 48 h 107"/>
              <a:gd name="T34" fmla="*/ 0 w 112"/>
              <a:gd name="T35" fmla="*/ 50 h 107"/>
              <a:gd name="T36" fmla="*/ 24 w 112"/>
              <a:gd name="T37" fmla="*/ 90 h 107"/>
              <a:gd name="T38" fmla="*/ 30 w 112"/>
              <a:gd name="T39" fmla="*/ 96 h 107"/>
              <a:gd name="T40" fmla="*/ 24 w 112"/>
              <a:gd name="T41" fmla="*/ 101 h 107"/>
              <a:gd name="T42" fmla="*/ 19 w 112"/>
              <a:gd name="T43" fmla="*/ 96 h 107"/>
              <a:gd name="T44" fmla="*/ 24 w 112"/>
              <a:gd name="T45" fmla="*/ 9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 h="107">
                <a:moveTo>
                  <a:pt x="34" y="51"/>
                </a:moveTo>
                <a:cubicBezTo>
                  <a:pt x="31" y="71"/>
                  <a:pt x="33" y="83"/>
                  <a:pt x="42" y="99"/>
                </a:cubicBezTo>
                <a:cubicBezTo>
                  <a:pt x="49" y="97"/>
                  <a:pt x="56" y="97"/>
                  <a:pt x="60" y="99"/>
                </a:cubicBezTo>
                <a:cubicBezTo>
                  <a:pt x="73" y="102"/>
                  <a:pt x="85" y="103"/>
                  <a:pt x="97" y="100"/>
                </a:cubicBezTo>
                <a:cubicBezTo>
                  <a:pt x="102" y="94"/>
                  <a:pt x="101" y="91"/>
                  <a:pt x="99" y="88"/>
                </a:cubicBezTo>
                <a:cubicBezTo>
                  <a:pt x="106" y="85"/>
                  <a:pt x="109" y="80"/>
                  <a:pt x="104" y="73"/>
                </a:cubicBezTo>
                <a:cubicBezTo>
                  <a:pt x="112" y="65"/>
                  <a:pt x="110" y="60"/>
                  <a:pt x="104" y="56"/>
                </a:cubicBezTo>
                <a:cubicBezTo>
                  <a:pt x="110" y="49"/>
                  <a:pt x="109" y="43"/>
                  <a:pt x="100" y="39"/>
                </a:cubicBezTo>
                <a:cubicBezTo>
                  <a:pt x="93" y="40"/>
                  <a:pt x="84" y="39"/>
                  <a:pt x="77" y="39"/>
                </a:cubicBezTo>
                <a:cubicBezTo>
                  <a:pt x="86" y="29"/>
                  <a:pt x="95" y="20"/>
                  <a:pt x="85" y="4"/>
                </a:cubicBezTo>
                <a:cubicBezTo>
                  <a:pt x="80" y="0"/>
                  <a:pt x="76" y="0"/>
                  <a:pt x="72" y="4"/>
                </a:cubicBezTo>
                <a:cubicBezTo>
                  <a:pt x="76" y="15"/>
                  <a:pt x="60" y="26"/>
                  <a:pt x="52" y="39"/>
                </a:cubicBezTo>
                <a:cubicBezTo>
                  <a:pt x="47" y="47"/>
                  <a:pt x="39" y="51"/>
                  <a:pt x="34" y="51"/>
                </a:cubicBezTo>
                <a:moveTo>
                  <a:pt x="0" y="50"/>
                </a:moveTo>
                <a:cubicBezTo>
                  <a:pt x="1" y="73"/>
                  <a:pt x="3" y="86"/>
                  <a:pt x="12" y="107"/>
                </a:cubicBezTo>
                <a:cubicBezTo>
                  <a:pt x="21" y="102"/>
                  <a:pt x="31" y="106"/>
                  <a:pt x="41" y="104"/>
                </a:cubicBezTo>
                <a:cubicBezTo>
                  <a:pt x="32" y="101"/>
                  <a:pt x="26" y="71"/>
                  <a:pt x="30" y="48"/>
                </a:cubicBezTo>
                <a:cubicBezTo>
                  <a:pt x="19" y="51"/>
                  <a:pt x="10" y="51"/>
                  <a:pt x="0" y="50"/>
                </a:cubicBezTo>
                <a:moveTo>
                  <a:pt x="24" y="90"/>
                </a:moveTo>
                <a:cubicBezTo>
                  <a:pt x="27" y="90"/>
                  <a:pt x="30" y="93"/>
                  <a:pt x="30" y="96"/>
                </a:cubicBezTo>
                <a:cubicBezTo>
                  <a:pt x="30" y="99"/>
                  <a:pt x="27" y="101"/>
                  <a:pt x="24" y="101"/>
                </a:cubicBezTo>
                <a:cubicBezTo>
                  <a:pt x="21" y="101"/>
                  <a:pt x="19" y="99"/>
                  <a:pt x="19" y="96"/>
                </a:cubicBezTo>
                <a:cubicBezTo>
                  <a:pt x="19" y="93"/>
                  <a:pt x="21" y="90"/>
                  <a:pt x="24" y="90"/>
                </a:cubicBezTo>
              </a:path>
            </a:pathLst>
          </a:custGeom>
          <a:solidFill>
            <a:srgbClr val="96AAD0"/>
          </a:solidFill>
          <a:ln w="9525">
            <a:noFill/>
            <a:round/>
            <a:headEnd/>
            <a:tailEnd/>
          </a:ln>
        </p:spPr>
        <p:txBody>
          <a:bodyPr vert="horz" wrap="square" lIns="91404" tIns="45702" rIns="91404" bIns="45702" numCol="1" anchor="t" anchorCtr="0" compatLnSpc="1">
            <a:prstTxWarp prst="textNoShape">
              <a:avLst/>
            </a:prstTxWarp>
          </a:bodyPr>
          <a:lstStyle/>
          <a:p>
            <a:pPr defTabSz="914034"/>
            <a:endParaRPr lang="en-US" sz="1799" dirty="0">
              <a:solidFill>
                <a:srgbClr val="B11193"/>
              </a:solidFill>
              <a:latin typeface="Manrope" panose="00000500000000000000" pitchFamily="2" charset="0"/>
            </a:endParaRPr>
          </a:p>
        </p:txBody>
      </p:sp>
      <p:sp>
        <p:nvSpPr>
          <p:cNvPr id="46" name="Freeform 73">
            <a:extLst>
              <a:ext uri="{FF2B5EF4-FFF2-40B4-BE49-F238E27FC236}">
                <a16:creationId xmlns:a16="http://schemas.microsoft.com/office/drawing/2014/main" xmlns="" id="{F8FC0027-13B7-DF41-9838-DED395FA51F1}"/>
              </a:ext>
            </a:extLst>
          </p:cNvPr>
          <p:cNvSpPr>
            <a:spLocks noEditPoints="1"/>
          </p:cNvSpPr>
          <p:nvPr/>
        </p:nvSpPr>
        <p:spPr bwMode="auto">
          <a:xfrm>
            <a:off x="10044290" y="1756323"/>
            <a:ext cx="461923" cy="483407"/>
          </a:xfrm>
          <a:custGeom>
            <a:avLst/>
            <a:gdLst>
              <a:gd name="T0" fmla="*/ 101 w 105"/>
              <a:gd name="T1" fmla="*/ 0 h 110"/>
              <a:gd name="T2" fmla="*/ 1 w 105"/>
              <a:gd name="T3" fmla="*/ 3 h 110"/>
              <a:gd name="T4" fmla="*/ 18 w 105"/>
              <a:gd name="T5" fmla="*/ 38 h 110"/>
              <a:gd name="T6" fmla="*/ 23 w 105"/>
              <a:gd name="T7" fmla="*/ 48 h 110"/>
              <a:gd name="T8" fmla="*/ 20 w 105"/>
              <a:gd name="T9" fmla="*/ 45 h 110"/>
              <a:gd name="T10" fmla="*/ 15 w 105"/>
              <a:gd name="T11" fmla="*/ 45 h 110"/>
              <a:gd name="T12" fmla="*/ 23 w 105"/>
              <a:gd name="T13" fmla="*/ 53 h 110"/>
              <a:gd name="T14" fmla="*/ 30 w 105"/>
              <a:gd name="T15" fmla="*/ 44 h 110"/>
              <a:gd name="T16" fmla="*/ 35 w 105"/>
              <a:gd name="T17" fmla="*/ 73 h 110"/>
              <a:gd name="T18" fmla="*/ 31 w 105"/>
              <a:gd name="T19" fmla="*/ 76 h 110"/>
              <a:gd name="T20" fmla="*/ 25 w 105"/>
              <a:gd name="T21" fmla="*/ 81 h 110"/>
              <a:gd name="T22" fmla="*/ 52 w 105"/>
              <a:gd name="T23" fmla="*/ 110 h 110"/>
              <a:gd name="T24" fmla="*/ 80 w 105"/>
              <a:gd name="T25" fmla="*/ 81 h 110"/>
              <a:gd name="T26" fmla="*/ 74 w 105"/>
              <a:gd name="T27" fmla="*/ 76 h 110"/>
              <a:gd name="T28" fmla="*/ 70 w 105"/>
              <a:gd name="T29" fmla="*/ 73 h 110"/>
              <a:gd name="T30" fmla="*/ 74 w 105"/>
              <a:gd name="T31" fmla="*/ 44 h 110"/>
              <a:gd name="T32" fmla="*/ 82 w 105"/>
              <a:gd name="T33" fmla="*/ 53 h 110"/>
              <a:gd name="T34" fmla="*/ 90 w 105"/>
              <a:gd name="T35" fmla="*/ 45 h 110"/>
              <a:gd name="T36" fmla="*/ 85 w 105"/>
              <a:gd name="T37" fmla="*/ 45 h 110"/>
              <a:gd name="T38" fmla="*/ 81 w 105"/>
              <a:gd name="T39" fmla="*/ 48 h 110"/>
              <a:gd name="T40" fmla="*/ 86 w 105"/>
              <a:gd name="T41" fmla="*/ 38 h 110"/>
              <a:gd name="T42" fmla="*/ 104 w 105"/>
              <a:gd name="T43" fmla="*/ 3 h 110"/>
              <a:gd name="T44" fmla="*/ 6 w 105"/>
              <a:gd name="T45" fmla="*/ 5 h 110"/>
              <a:gd name="T46" fmla="*/ 15 w 105"/>
              <a:gd name="T47" fmla="*/ 14 h 110"/>
              <a:gd name="T48" fmla="*/ 6 w 105"/>
              <a:gd name="T49" fmla="*/ 6 h 110"/>
              <a:gd name="T50" fmla="*/ 89 w 105"/>
              <a:gd name="T51" fmla="*/ 14 h 110"/>
              <a:gd name="T52" fmla="*/ 99 w 105"/>
              <a:gd name="T53" fmla="*/ 5 h 110"/>
              <a:gd name="T54" fmla="*/ 84 w 105"/>
              <a:gd name="T55" fmla="*/ 34 h 110"/>
              <a:gd name="T56" fmla="*/ 51 w 105"/>
              <a:gd name="T57" fmla="*/ 36 h 110"/>
              <a:gd name="T58" fmla="*/ 45 w 105"/>
              <a:gd name="T59" fmla="*/ 21 h 110"/>
              <a:gd name="T60" fmla="*/ 49 w 105"/>
              <a:gd name="T61" fmla="*/ 15 h 110"/>
              <a:gd name="T62" fmla="*/ 56 w 105"/>
              <a:gd name="T63" fmla="*/ 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5" h="110">
                <a:moveTo>
                  <a:pt x="104" y="3"/>
                </a:moveTo>
                <a:cubicBezTo>
                  <a:pt x="104" y="2"/>
                  <a:pt x="102" y="0"/>
                  <a:pt x="101" y="0"/>
                </a:cubicBezTo>
                <a:cubicBezTo>
                  <a:pt x="4" y="0"/>
                  <a:pt x="4" y="0"/>
                  <a:pt x="4" y="0"/>
                </a:cubicBezTo>
                <a:cubicBezTo>
                  <a:pt x="2" y="0"/>
                  <a:pt x="1" y="2"/>
                  <a:pt x="1" y="3"/>
                </a:cubicBezTo>
                <a:cubicBezTo>
                  <a:pt x="0" y="14"/>
                  <a:pt x="4" y="25"/>
                  <a:pt x="12" y="33"/>
                </a:cubicBezTo>
                <a:cubicBezTo>
                  <a:pt x="14" y="35"/>
                  <a:pt x="16" y="37"/>
                  <a:pt x="18" y="38"/>
                </a:cubicBezTo>
                <a:cubicBezTo>
                  <a:pt x="21" y="40"/>
                  <a:pt x="24" y="41"/>
                  <a:pt x="25" y="44"/>
                </a:cubicBezTo>
                <a:cubicBezTo>
                  <a:pt x="26" y="45"/>
                  <a:pt x="25" y="48"/>
                  <a:pt x="23" y="48"/>
                </a:cubicBezTo>
                <a:cubicBezTo>
                  <a:pt x="23" y="48"/>
                  <a:pt x="23" y="48"/>
                  <a:pt x="23" y="48"/>
                </a:cubicBezTo>
                <a:cubicBezTo>
                  <a:pt x="21" y="48"/>
                  <a:pt x="20" y="47"/>
                  <a:pt x="20" y="45"/>
                </a:cubicBezTo>
                <a:cubicBezTo>
                  <a:pt x="20" y="44"/>
                  <a:pt x="19" y="43"/>
                  <a:pt x="17" y="43"/>
                </a:cubicBezTo>
                <a:cubicBezTo>
                  <a:pt x="16" y="43"/>
                  <a:pt x="15" y="44"/>
                  <a:pt x="15" y="45"/>
                </a:cubicBezTo>
                <a:cubicBezTo>
                  <a:pt x="15" y="48"/>
                  <a:pt x="17" y="51"/>
                  <a:pt x="20" y="52"/>
                </a:cubicBezTo>
                <a:cubicBezTo>
                  <a:pt x="21" y="53"/>
                  <a:pt x="22" y="53"/>
                  <a:pt x="23" y="53"/>
                </a:cubicBezTo>
                <a:cubicBezTo>
                  <a:pt x="25" y="53"/>
                  <a:pt x="27" y="52"/>
                  <a:pt x="28" y="50"/>
                </a:cubicBezTo>
                <a:cubicBezTo>
                  <a:pt x="30" y="48"/>
                  <a:pt x="30" y="46"/>
                  <a:pt x="30" y="44"/>
                </a:cubicBezTo>
                <a:cubicBezTo>
                  <a:pt x="35" y="48"/>
                  <a:pt x="40" y="50"/>
                  <a:pt x="45" y="51"/>
                </a:cubicBezTo>
                <a:cubicBezTo>
                  <a:pt x="44" y="58"/>
                  <a:pt x="42" y="69"/>
                  <a:pt x="35" y="73"/>
                </a:cubicBezTo>
                <a:cubicBezTo>
                  <a:pt x="35" y="76"/>
                  <a:pt x="35" y="76"/>
                  <a:pt x="35" y="76"/>
                </a:cubicBezTo>
                <a:cubicBezTo>
                  <a:pt x="31" y="76"/>
                  <a:pt x="31" y="76"/>
                  <a:pt x="31" y="76"/>
                </a:cubicBezTo>
                <a:cubicBezTo>
                  <a:pt x="31" y="81"/>
                  <a:pt x="31" y="81"/>
                  <a:pt x="31" y="81"/>
                </a:cubicBezTo>
                <a:cubicBezTo>
                  <a:pt x="25" y="81"/>
                  <a:pt x="25" y="81"/>
                  <a:pt x="25" y="81"/>
                </a:cubicBezTo>
                <a:cubicBezTo>
                  <a:pt x="25" y="110"/>
                  <a:pt x="25" y="110"/>
                  <a:pt x="25" y="110"/>
                </a:cubicBezTo>
                <a:cubicBezTo>
                  <a:pt x="52" y="110"/>
                  <a:pt x="52" y="110"/>
                  <a:pt x="52" y="110"/>
                </a:cubicBezTo>
                <a:cubicBezTo>
                  <a:pt x="80" y="110"/>
                  <a:pt x="80" y="110"/>
                  <a:pt x="80" y="110"/>
                </a:cubicBezTo>
                <a:cubicBezTo>
                  <a:pt x="80" y="81"/>
                  <a:pt x="80" y="81"/>
                  <a:pt x="80" y="81"/>
                </a:cubicBezTo>
                <a:cubicBezTo>
                  <a:pt x="74" y="81"/>
                  <a:pt x="74" y="81"/>
                  <a:pt x="74" y="81"/>
                </a:cubicBezTo>
                <a:cubicBezTo>
                  <a:pt x="74" y="76"/>
                  <a:pt x="74" y="76"/>
                  <a:pt x="74" y="76"/>
                </a:cubicBezTo>
                <a:cubicBezTo>
                  <a:pt x="70" y="76"/>
                  <a:pt x="70" y="76"/>
                  <a:pt x="70" y="76"/>
                </a:cubicBezTo>
                <a:cubicBezTo>
                  <a:pt x="70" y="73"/>
                  <a:pt x="70" y="73"/>
                  <a:pt x="70" y="73"/>
                </a:cubicBezTo>
                <a:cubicBezTo>
                  <a:pt x="63" y="69"/>
                  <a:pt x="60" y="58"/>
                  <a:pt x="59" y="51"/>
                </a:cubicBezTo>
                <a:cubicBezTo>
                  <a:pt x="65" y="50"/>
                  <a:pt x="70" y="48"/>
                  <a:pt x="74" y="44"/>
                </a:cubicBezTo>
                <a:cubicBezTo>
                  <a:pt x="74" y="46"/>
                  <a:pt x="75" y="48"/>
                  <a:pt x="76" y="50"/>
                </a:cubicBezTo>
                <a:cubicBezTo>
                  <a:pt x="78" y="52"/>
                  <a:pt x="80" y="53"/>
                  <a:pt x="82" y="53"/>
                </a:cubicBezTo>
                <a:cubicBezTo>
                  <a:pt x="83" y="53"/>
                  <a:pt x="84" y="53"/>
                  <a:pt x="85" y="52"/>
                </a:cubicBezTo>
                <a:cubicBezTo>
                  <a:pt x="88" y="51"/>
                  <a:pt x="90" y="48"/>
                  <a:pt x="90" y="45"/>
                </a:cubicBezTo>
                <a:cubicBezTo>
                  <a:pt x="90" y="44"/>
                  <a:pt x="88" y="43"/>
                  <a:pt x="87" y="43"/>
                </a:cubicBezTo>
                <a:cubicBezTo>
                  <a:pt x="86" y="43"/>
                  <a:pt x="85" y="44"/>
                  <a:pt x="85" y="45"/>
                </a:cubicBezTo>
                <a:cubicBezTo>
                  <a:pt x="85" y="47"/>
                  <a:pt x="84" y="48"/>
                  <a:pt x="82" y="48"/>
                </a:cubicBezTo>
                <a:cubicBezTo>
                  <a:pt x="82" y="48"/>
                  <a:pt x="82" y="48"/>
                  <a:pt x="81" y="48"/>
                </a:cubicBezTo>
                <a:cubicBezTo>
                  <a:pt x="79" y="48"/>
                  <a:pt x="78" y="45"/>
                  <a:pt x="79" y="44"/>
                </a:cubicBezTo>
                <a:cubicBezTo>
                  <a:pt x="81" y="41"/>
                  <a:pt x="84" y="40"/>
                  <a:pt x="86" y="38"/>
                </a:cubicBezTo>
                <a:cubicBezTo>
                  <a:pt x="89" y="37"/>
                  <a:pt x="91" y="35"/>
                  <a:pt x="93" y="33"/>
                </a:cubicBezTo>
                <a:cubicBezTo>
                  <a:pt x="100" y="25"/>
                  <a:pt x="105" y="14"/>
                  <a:pt x="104" y="3"/>
                </a:cubicBezTo>
                <a:moveTo>
                  <a:pt x="6" y="6"/>
                </a:moveTo>
                <a:cubicBezTo>
                  <a:pt x="6" y="5"/>
                  <a:pt x="6" y="5"/>
                  <a:pt x="6" y="5"/>
                </a:cubicBezTo>
                <a:cubicBezTo>
                  <a:pt x="16" y="5"/>
                  <a:pt x="16" y="5"/>
                  <a:pt x="16" y="5"/>
                </a:cubicBezTo>
                <a:cubicBezTo>
                  <a:pt x="16" y="8"/>
                  <a:pt x="15" y="11"/>
                  <a:pt x="15" y="14"/>
                </a:cubicBezTo>
                <a:cubicBezTo>
                  <a:pt x="15" y="22"/>
                  <a:pt x="17" y="29"/>
                  <a:pt x="21" y="34"/>
                </a:cubicBezTo>
                <a:cubicBezTo>
                  <a:pt x="11" y="28"/>
                  <a:pt x="6" y="17"/>
                  <a:pt x="6" y="6"/>
                </a:cubicBezTo>
                <a:moveTo>
                  <a:pt x="84" y="34"/>
                </a:moveTo>
                <a:cubicBezTo>
                  <a:pt x="87" y="29"/>
                  <a:pt x="89" y="22"/>
                  <a:pt x="89" y="14"/>
                </a:cubicBezTo>
                <a:cubicBezTo>
                  <a:pt x="89" y="11"/>
                  <a:pt x="89" y="8"/>
                  <a:pt x="88" y="5"/>
                </a:cubicBezTo>
                <a:cubicBezTo>
                  <a:pt x="99" y="5"/>
                  <a:pt x="99" y="5"/>
                  <a:pt x="99" y="5"/>
                </a:cubicBezTo>
                <a:cubicBezTo>
                  <a:pt x="99" y="5"/>
                  <a:pt x="99" y="6"/>
                  <a:pt x="99" y="6"/>
                </a:cubicBezTo>
                <a:cubicBezTo>
                  <a:pt x="99" y="17"/>
                  <a:pt x="93" y="28"/>
                  <a:pt x="84" y="34"/>
                </a:cubicBezTo>
                <a:moveTo>
                  <a:pt x="56" y="36"/>
                </a:moveTo>
                <a:cubicBezTo>
                  <a:pt x="51" y="36"/>
                  <a:pt x="51" y="36"/>
                  <a:pt x="51" y="36"/>
                </a:cubicBezTo>
                <a:cubicBezTo>
                  <a:pt x="51" y="18"/>
                  <a:pt x="51" y="18"/>
                  <a:pt x="51" y="18"/>
                </a:cubicBezTo>
                <a:cubicBezTo>
                  <a:pt x="49" y="19"/>
                  <a:pt x="47" y="20"/>
                  <a:pt x="45" y="21"/>
                </a:cubicBezTo>
                <a:cubicBezTo>
                  <a:pt x="45" y="17"/>
                  <a:pt x="45" y="17"/>
                  <a:pt x="45" y="17"/>
                </a:cubicBezTo>
                <a:cubicBezTo>
                  <a:pt x="46" y="16"/>
                  <a:pt x="48" y="16"/>
                  <a:pt x="49" y="15"/>
                </a:cubicBezTo>
                <a:cubicBezTo>
                  <a:pt x="51" y="13"/>
                  <a:pt x="52" y="12"/>
                  <a:pt x="52" y="10"/>
                </a:cubicBezTo>
                <a:cubicBezTo>
                  <a:pt x="56" y="10"/>
                  <a:pt x="56" y="10"/>
                  <a:pt x="56" y="10"/>
                </a:cubicBezTo>
                <a:lnTo>
                  <a:pt x="56" y="36"/>
                </a:lnTo>
                <a:close/>
              </a:path>
            </a:pathLst>
          </a:custGeom>
          <a:solidFill>
            <a:srgbClr val="96AAD0"/>
          </a:solidFill>
          <a:ln w="9525">
            <a:noFill/>
            <a:round/>
            <a:headEnd/>
            <a:tailEnd/>
          </a:ln>
        </p:spPr>
        <p:txBody>
          <a:bodyPr vert="horz" wrap="square" lIns="91404" tIns="45702" rIns="91404" bIns="45702" numCol="1" anchor="t" anchorCtr="0" compatLnSpc="1">
            <a:prstTxWarp prst="textNoShape">
              <a:avLst/>
            </a:prstTxWarp>
          </a:bodyPr>
          <a:lstStyle/>
          <a:p>
            <a:pPr defTabSz="914034"/>
            <a:endParaRPr lang="en-US" sz="1799" dirty="0">
              <a:solidFill>
                <a:srgbClr val="B11193"/>
              </a:solidFill>
              <a:latin typeface="Manrope" panose="00000500000000000000" pitchFamily="2" charset="0"/>
            </a:endParaRPr>
          </a:p>
        </p:txBody>
      </p:sp>
      <p:pic>
        <p:nvPicPr>
          <p:cNvPr id="47" name="图形 46">
            <a:extLst>
              <a:ext uri="{FF2B5EF4-FFF2-40B4-BE49-F238E27FC236}">
                <a16:creationId xmlns:a16="http://schemas.microsoft.com/office/drawing/2014/main" xmlns="" id="{3D3C30A6-ECBC-2C46-9CC8-1A40DC844E0A}"/>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3490121" y="1756323"/>
            <a:ext cx="965511" cy="533426"/>
          </a:xfrm>
          <a:prstGeom prst="rect">
            <a:avLst/>
          </a:prstGeom>
        </p:spPr>
      </p:pic>
      <p:pic>
        <p:nvPicPr>
          <p:cNvPr id="48" name="图形 47">
            <a:extLst>
              <a:ext uri="{FF2B5EF4-FFF2-40B4-BE49-F238E27FC236}">
                <a16:creationId xmlns:a16="http://schemas.microsoft.com/office/drawing/2014/main" xmlns="" id="{FB01BC05-B097-2A45-90DD-BBDDDEC87A5F}"/>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7907518" y="1726652"/>
            <a:ext cx="616857" cy="503301"/>
          </a:xfrm>
          <a:prstGeom prst="rect">
            <a:avLst/>
          </a:prstGeom>
        </p:spPr>
      </p:pic>
      <p:sp>
        <p:nvSpPr>
          <p:cNvPr id="4" name="文本框 3"/>
          <p:cNvSpPr txBox="1"/>
          <p:nvPr/>
        </p:nvSpPr>
        <p:spPr>
          <a:xfrm>
            <a:off x="504498" y="4787924"/>
            <a:ext cx="11007420" cy="838819"/>
          </a:xfrm>
          <a:prstGeom prst="rect">
            <a:avLst/>
          </a:prstGeom>
          <a:noFill/>
        </p:spPr>
        <p:txBody>
          <a:bodyPr wrap="square" rtlCol="0">
            <a:spAutoFit/>
          </a:bodyPr>
          <a:lstStyle/>
          <a:p>
            <a:pPr marL="342900" indent="-342900">
              <a:lnSpc>
                <a:spcPts val="2000"/>
              </a:lnSpc>
              <a:buFont typeface="Manrope Light" panose="00000400000000000000" pitchFamily="2" charset="0"/>
              <a:buChar char="‑"/>
            </a:pPr>
            <a:r>
              <a:rPr lang="en-US" altLang="zh-CN" sz="1400" dirty="0">
                <a:solidFill>
                  <a:schemeClr val="bg2">
                    <a:lumMod val="10000"/>
                  </a:schemeClr>
                </a:solidFill>
                <a:latin typeface="Manrope Light" panose="00000400000000000000" pitchFamily="2" charset="0"/>
              </a:rPr>
              <a:t>The longest historical and highest-invested Huawei flagship CSR program. The online version is available since 2020. the first Tech4Good Global Competition began in 2021.</a:t>
            </a:r>
          </a:p>
          <a:p>
            <a:pPr marL="342900" indent="-342900">
              <a:lnSpc>
                <a:spcPts val="2000"/>
              </a:lnSpc>
              <a:buFont typeface="Manrope Light" panose="00000400000000000000" pitchFamily="2" charset="0"/>
              <a:buChar char="‑"/>
            </a:pPr>
            <a:r>
              <a:rPr lang="en-US" altLang="zh-CN" sz="1400" dirty="0">
                <a:solidFill>
                  <a:schemeClr val="bg2">
                    <a:lumMod val="10000"/>
                  </a:schemeClr>
                </a:solidFill>
                <a:latin typeface="Manrope Light" panose="00000400000000000000" pitchFamily="2" charset="0"/>
              </a:rPr>
              <a:t>10+ years nurturing top talent. Inspiring the next generation of leaders through technology innovation and cross cultural exchange.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0ECE1116-A1A3-454A-B53D-64FF2D2D97D8}"/>
              </a:ext>
            </a:extLst>
          </p:cNvPr>
          <p:cNvSpPr>
            <a:spLocks noGrp="1"/>
          </p:cNvSpPr>
          <p:nvPr>
            <p:ph type="body" sz="quarter" idx="21"/>
          </p:nvPr>
        </p:nvSpPr>
        <p:spPr/>
        <p:txBody>
          <a:bodyPr/>
          <a:lstStyle/>
          <a:p>
            <a:r>
              <a:rPr lang="en-US" dirty="0"/>
              <a:t>3500+  Seeds participants from 118 countries joined in 2021</a:t>
            </a:r>
          </a:p>
        </p:txBody>
      </p:sp>
      <p:sp>
        <p:nvSpPr>
          <p:cNvPr id="5" name="Text Placeholder 4">
            <a:extLst>
              <a:ext uri="{FF2B5EF4-FFF2-40B4-BE49-F238E27FC236}">
                <a16:creationId xmlns="" xmlns:a16="http://schemas.microsoft.com/office/drawing/2014/main" id="{6D520BD2-26D6-0341-A011-C04C5B79C21C}"/>
              </a:ext>
            </a:extLst>
          </p:cNvPr>
          <p:cNvSpPr>
            <a:spLocks noGrp="1"/>
          </p:cNvSpPr>
          <p:nvPr>
            <p:ph type="body" sz="quarter" idx="27"/>
          </p:nvPr>
        </p:nvSpPr>
        <p:spPr>
          <a:xfrm>
            <a:off x="642938" y="5876036"/>
            <a:ext cx="10658604" cy="884733"/>
          </a:xfrm>
        </p:spPr>
        <p:txBody>
          <a:bodyPr/>
          <a:lstStyle/>
          <a:p>
            <a:pPr marL="171450" indent="-171450">
              <a:buFont typeface="Arial" panose="020B0604020202020204" pitchFamily="34" charset="0"/>
              <a:buChar char="•"/>
            </a:pPr>
            <a:r>
              <a:rPr lang="en-US" altLang="zh-CN" dirty="0">
                <a:solidFill>
                  <a:schemeClr val="bg2">
                    <a:lumMod val="10000"/>
                  </a:schemeClr>
                </a:solidFill>
                <a:latin typeface="Manrope Light" panose="00000400000000000000" pitchFamily="2" charset="0"/>
              </a:rPr>
              <a:t>In 2021, </a:t>
            </a:r>
            <a:r>
              <a:rPr lang="en-US" altLang="zh-CN" b="1" dirty="0">
                <a:solidFill>
                  <a:schemeClr val="bg2">
                    <a:lumMod val="10000"/>
                  </a:schemeClr>
                </a:solidFill>
                <a:latin typeface="Manrope Light" panose="00000400000000000000" pitchFamily="2" charset="0"/>
              </a:rPr>
              <a:t>graduation rate </a:t>
            </a:r>
            <a:r>
              <a:rPr lang="en-US" altLang="zh-CN" b="1" dirty="0">
                <a:latin typeface="Manrope Light" panose="00000400000000000000" pitchFamily="2" charset="0"/>
              </a:rPr>
              <a:t>73%</a:t>
            </a:r>
            <a:r>
              <a:rPr lang="en-US" altLang="zh-CN" dirty="0">
                <a:solidFill>
                  <a:schemeClr val="bg2">
                    <a:lumMod val="10000"/>
                  </a:schemeClr>
                </a:solidFill>
                <a:latin typeface="Manrope Light" panose="00000400000000000000" pitchFamily="2" charset="0"/>
              </a:rPr>
              <a:t>; </a:t>
            </a:r>
            <a:r>
              <a:rPr lang="en-US" altLang="zh-CN" b="1" dirty="0">
                <a:solidFill>
                  <a:schemeClr val="bg2">
                    <a:lumMod val="10000"/>
                  </a:schemeClr>
                </a:solidFill>
                <a:latin typeface="Manrope Light" panose="00000400000000000000" pitchFamily="2" charset="0"/>
              </a:rPr>
              <a:t>female participation rate</a:t>
            </a:r>
            <a:r>
              <a:rPr lang="en-US" altLang="zh-CN" dirty="0">
                <a:solidFill>
                  <a:schemeClr val="bg2">
                    <a:lumMod val="10000"/>
                  </a:schemeClr>
                </a:solidFill>
                <a:latin typeface="Manrope Light" panose="00000400000000000000" pitchFamily="2" charset="0"/>
              </a:rPr>
              <a:t>: 37%, including 100% female rate countries – Ghana, Suriname, and Slovenia.</a:t>
            </a:r>
          </a:p>
          <a:p>
            <a:pPr marL="171450" indent="-171450">
              <a:buFont typeface="Arial" panose="020B0604020202020204" pitchFamily="34" charset="0"/>
              <a:buChar char="•"/>
            </a:pPr>
            <a:r>
              <a:rPr lang="en-US" altLang="zh-CN" dirty="0">
                <a:solidFill>
                  <a:schemeClr val="bg2">
                    <a:lumMod val="10000"/>
                  </a:schemeClr>
                </a:solidFill>
                <a:latin typeface="Manrope Light" panose="00000400000000000000" pitchFamily="2" charset="0"/>
              </a:rPr>
              <a:t>A total of </a:t>
            </a:r>
            <a:r>
              <a:rPr lang="en-US" altLang="zh-CN" b="1" dirty="0">
                <a:latin typeface="Manrope Light" panose="00000400000000000000" pitchFamily="2" charset="0"/>
              </a:rPr>
              <a:t>1352</a:t>
            </a:r>
            <a:r>
              <a:rPr lang="en-US" altLang="zh-CN" b="1" dirty="0">
                <a:solidFill>
                  <a:schemeClr val="bg2">
                    <a:lumMod val="10000"/>
                  </a:schemeClr>
                </a:solidFill>
                <a:latin typeface="Manrope Light" panose="00000400000000000000" pitchFamily="2" charset="0"/>
              </a:rPr>
              <a:t> stakeholders </a:t>
            </a:r>
            <a:r>
              <a:rPr lang="en-US" altLang="zh-CN" dirty="0">
                <a:solidFill>
                  <a:schemeClr val="bg2">
                    <a:lumMod val="10000"/>
                  </a:schemeClr>
                </a:solidFill>
                <a:latin typeface="Manrope Light" panose="00000400000000000000" pitchFamily="2" charset="0"/>
              </a:rPr>
              <a:t>attended Seeds events, triggering </a:t>
            </a:r>
            <a:r>
              <a:rPr lang="en-US" altLang="zh-CN" b="1" dirty="0">
                <a:latin typeface="Manrope Light" panose="00000400000000000000" pitchFamily="2" charset="0"/>
              </a:rPr>
              <a:t>4000+</a:t>
            </a:r>
            <a:r>
              <a:rPr lang="en-US" altLang="zh-CN" dirty="0">
                <a:solidFill>
                  <a:schemeClr val="bg2">
                    <a:lumMod val="10000"/>
                  </a:schemeClr>
                </a:solidFill>
                <a:latin typeface="Manrope Light" panose="00000400000000000000" pitchFamily="2" charset="0"/>
              </a:rPr>
              <a:t> Seeds for the Future related media reports globally.</a:t>
            </a:r>
          </a:p>
          <a:p>
            <a:pPr marL="171450" indent="-171450">
              <a:buFont typeface="Arial" panose="020B0604020202020204" pitchFamily="34" charset="0"/>
              <a:buChar char="•"/>
            </a:pPr>
            <a:r>
              <a:rPr lang="en-US" altLang="zh-CN" b="1" dirty="0">
                <a:solidFill>
                  <a:schemeClr val="bg2">
                    <a:lumMod val="10000"/>
                  </a:schemeClr>
                </a:solidFill>
                <a:latin typeface="Manrope Light" panose="00000400000000000000" pitchFamily="2" charset="0"/>
                <a:hlinkClick r:id="rId3"/>
              </a:rPr>
              <a:t>2021 Seeds  Summary Video</a:t>
            </a:r>
            <a:endParaRPr lang="en-US" altLang="zh-CN" b="1" dirty="0">
              <a:solidFill>
                <a:schemeClr val="bg2">
                  <a:lumMod val="10000"/>
                </a:schemeClr>
              </a:solidFill>
              <a:latin typeface="Manrope Light" panose="00000400000000000000" pitchFamily="2" charset="0"/>
            </a:endParaRPr>
          </a:p>
        </p:txBody>
      </p:sp>
      <p:pic>
        <p:nvPicPr>
          <p:cNvPr id="4" name="图片 3">
            <a:extLst>
              <a:ext uri="{FF2B5EF4-FFF2-40B4-BE49-F238E27FC236}">
                <a16:creationId xmlns="" xmlns:a16="http://schemas.microsoft.com/office/drawing/2014/main" id="{9A66D5A2-6AE9-5E4C-8E1D-4E479C7A76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6987" y="1373597"/>
            <a:ext cx="7738026" cy="4240438"/>
          </a:xfrm>
          <a:prstGeom prst="rect">
            <a:avLst/>
          </a:prstGeom>
        </p:spPr>
      </p:pic>
      <p:pic>
        <p:nvPicPr>
          <p:cNvPr id="11" name="图片 10">
            <a:extLst>
              <a:ext uri="{FF2B5EF4-FFF2-40B4-BE49-F238E27FC236}">
                <a16:creationId xmlns="" xmlns:a16="http://schemas.microsoft.com/office/drawing/2014/main" id="{8D365B39-28E6-CD4C-BA52-6093A19ED8D4}"/>
              </a:ext>
            </a:extLst>
          </p:cNvPr>
          <p:cNvPicPr>
            <a:picLocks noChangeAspect="1"/>
          </p:cNvPicPr>
          <p:nvPr/>
        </p:nvPicPr>
        <p:blipFill rotWithShape="1">
          <a:blip r:embed="rId5" cstate="print">
            <a:alphaModFix/>
            <a:extLst>
              <a:ext uri="{28A0092B-C50C-407E-A947-70E740481C1C}">
                <a14:useLocalDpi xmlns:a14="http://schemas.microsoft.com/office/drawing/2010/main" val="0"/>
              </a:ext>
            </a:extLst>
          </a:blip>
          <a:srcRect l="6126" t="6972" r="7987" b="9158"/>
          <a:stretch/>
        </p:blipFill>
        <p:spPr>
          <a:xfrm>
            <a:off x="2234073" y="1373597"/>
            <a:ext cx="7730939" cy="4240438"/>
          </a:xfrm>
          <a:prstGeom prst="rect">
            <a:avLst/>
          </a:prstGeom>
        </p:spPr>
      </p:pic>
    </p:spTree>
    <p:extLst>
      <p:ext uri="{BB962C8B-B14F-4D97-AF65-F5344CB8AC3E}">
        <p14:creationId xmlns:p14="http://schemas.microsoft.com/office/powerpoint/2010/main" val="365974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800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B150E432-AE85-B94F-A502-7E33090B27C2}"/>
              </a:ext>
            </a:extLst>
          </p:cNvPr>
          <p:cNvSpPr>
            <a:spLocks noGrp="1"/>
          </p:cNvSpPr>
          <p:nvPr>
            <p:ph type="body" sz="quarter" idx="21"/>
          </p:nvPr>
        </p:nvSpPr>
        <p:spPr>
          <a:xfrm>
            <a:off x="643379" y="250372"/>
            <a:ext cx="10658604" cy="675694"/>
          </a:xfrm>
        </p:spPr>
        <p:txBody>
          <a:bodyPr/>
          <a:lstStyle/>
          <a:p>
            <a:r>
              <a:rPr lang="en-US"/>
              <a:t>Seeds for the Future 2022: Inspiring the next generation of leaders through technology innovation and cross cultural exchange</a:t>
            </a:r>
          </a:p>
        </p:txBody>
      </p:sp>
      <p:sp>
        <p:nvSpPr>
          <p:cNvPr id="3" name="Text Placeholder 2">
            <a:extLst>
              <a:ext uri="{FF2B5EF4-FFF2-40B4-BE49-F238E27FC236}">
                <a16:creationId xmlns:a16="http://schemas.microsoft.com/office/drawing/2014/main" xmlns="" id="{A59BCC75-387A-5441-8CE2-254F13A48D74}"/>
              </a:ext>
            </a:extLst>
          </p:cNvPr>
          <p:cNvSpPr>
            <a:spLocks noGrp="1"/>
          </p:cNvSpPr>
          <p:nvPr>
            <p:ph type="body" sz="quarter" idx="22"/>
          </p:nvPr>
        </p:nvSpPr>
        <p:spPr/>
        <p:txBody>
          <a:bodyPr/>
          <a:lstStyle/>
          <a:p>
            <a:r>
              <a:rPr lang="en-US"/>
              <a:t>Official Website</a:t>
            </a:r>
          </a:p>
        </p:txBody>
      </p:sp>
      <p:sp>
        <p:nvSpPr>
          <p:cNvPr id="4" name="Text Placeholder 3">
            <a:extLst>
              <a:ext uri="{FF2B5EF4-FFF2-40B4-BE49-F238E27FC236}">
                <a16:creationId xmlns:a16="http://schemas.microsoft.com/office/drawing/2014/main" xmlns="" id="{5B0FF231-E01E-9D47-A484-EAC03254BDDD}"/>
              </a:ext>
            </a:extLst>
          </p:cNvPr>
          <p:cNvSpPr>
            <a:spLocks noGrp="1"/>
          </p:cNvSpPr>
          <p:nvPr>
            <p:ph type="body" sz="quarter" idx="23"/>
          </p:nvPr>
        </p:nvSpPr>
        <p:spPr/>
        <p:txBody>
          <a:bodyPr/>
          <a:lstStyle/>
          <a:p>
            <a:r>
              <a:rPr lang="en-US"/>
              <a:t>Online Program</a:t>
            </a:r>
          </a:p>
        </p:txBody>
      </p:sp>
      <p:sp>
        <p:nvSpPr>
          <p:cNvPr id="5" name="Text Placeholder 4">
            <a:extLst>
              <a:ext uri="{FF2B5EF4-FFF2-40B4-BE49-F238E27FC236}">
                <a16:creationId xmlns:a16="http://schemas.microsoft.com/office/drawing/2014/main" xmlns="" id="{76D730CD-C0DF-9847-B9BB-ECA82DA2F5C8}"/>
              </a:ext>
            </a:extLst>
          </p:cNvPr>
          <p:cNvSpPr>
            <a:spLocks noGrp="1"/>
          </p:cNvSpPr>
          <p:nvPr>
            <p:ph type="body" sz="quarter" idx="24"/>
          </p:nvPr>
        </p:nvSpPr>
        <p:spPr/>
        <p:txBody>
          <a:bodyPr/>
          <a:lstStyle/>
          <a:p>
            <a:r>
              <a:rPr lang="en-US"/>
              <a:t>Tech4Good</a:t>
            </a:r>
          </a:p>
        </p:txBody>
      </p:sp>
      <p:sp>
        <p:nvSpPr>
          <p:cNvPr id="6" name="Text Placeholder 5">
            <a:extLst>
              <a:ext uri="{FF2B5EF4-FFF2-40B4-BE49-F238E27FC236}">
                <a16:creationId xmlns:a16="http://schemas.microsoft.com/office/drawing/2014/main" xmlns="" id="{65B51887-AA57-8440-BEC8-A8EBE3BA8753}"/>
              </a:ext>
            </a:extLst>
          </p:cNvPr>
          <p:cNvSpPr>
            <a:spLocks noGrp="1"/>
          </p:cNvSpPr>
          <p:nvPr>
            <p:ph type="body" sz="quarter" idx="25"/>
          </p:nvPr>
        </p:nvSpPr>
        <p:spPr>
          <a:xfrm>
            <a:off x="8863476" y="1493115"/>
            <a:ext cx="2456393" cy="323387"/>
          </a:xfrm>
        </p:spPr>
        <p:txBody>
          <a:bodyPr/>
          <a:lstStyle/>
          <a:p>
            <a:r>
              <a:rPr lang="en-US" dirty="0"/>
              <a:t>Alumni Community</a:t>
            </a:r>
          </a:p>
        </p:txBody>
      </p:sp>
      <p:pic>
        <p:nvPicPr>
          <p:cNvPr id="7" name="Picture 47">
            <a:extLst>
              <a:ext uri="{FF2B5EF4-FFF2-40B4-BE49-F238E27FC236}">
                <a16:creationId xmlns:a16="http://schemas.microsoft.com/office/drawing/2014/main" xmlns="" id="{7FC0E032-FDC2-5A4A-BC48-FA3145A91E4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9874" y="1793909"/>
            <a:ext cx="1922614" cy="1429852"/>
          </a:xfrm>
          <a:prstGeom prst="rect">
            <a:avLst/>
          </a:prstGeom>
        </p:spPr>
      </p:pic>
      <p:sp>
        <p:nvSpPr>
          <p:cNvPr id="8" name="Text Placeholder 5">
            <a:extLst>
              <a:ext uri="{FF2B5EF4-FFF2-40B4-BE49-F238E27FC236}">
                <a16:creationId xmlns:a16="http://schemas.microsoft.com/office/drawing/2014/main" xmlns="" id="{2F2A05FA-93BB-8247-B98C-5FC082D92181}"/>
              </a:ext>
            </a:extLst>
          </p:cNvPr>
          <p:cNvSpPr txBox="1">
            <a:spLocks/>
          </p:cNvSpPr>
          <p:nvPr/>
        </p:nvSpPr>
        <p:spPr>
          <a:xfrm>
            <a:off x="581748" y="3097923"/>
            <a:ext cx="2544789" cy="464703"/>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bg2">
                    <a:lumMod val="25000"/>
                  </a:schemeClr>
                </a:solidFill>
                <a:latin typeface="Manrop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GB">
                <a:solidFill>
                  <a:schemeClr val="tx1"/>
                </a:solidFill>
                <a:latin typeface="Manrope Light" pitchFamily="2" charset="0"/>
              </a:rPr>
              <a:t>All info in one site </a:t>
            </a:r>
          </a:p>
        </p:txBody>
      </p:sp>
      <p:sp>
        <p:nvSpPr>
          <p:cNvPr id="9" name="Rectangle 46">
            <a:extLst>
              <a:ext uri="{FF2B5EF4-FFF2-40B4-BE49-F238E27FC236}">
                <a16:creationId xmlns:a16="http://schemas.microsoft.com/office/drawing/2014/main" xmlns="" id="{2B88A551-886B-C54B-8ED3-2649569B7D76}"/>
              </a:ext>
            </a:extLst>
          </p:cNvPr>
          <p:cNvSpPr/>
          <p:nvPr/>
        </p:nvSpPr>
        <p:spPr>
          <a:xfrm>
            <a:off x="643380" y="3474884"/>
            <a:ext cx="2456392" cy="1033103"/>
          </a:xfrm>
          <a:prstGeom prst="rect">
            <a:avLst/>
          </a:prstGeom>
        </p:spPr>
        <p:txBody>
          <a:bodyPr wrap="square">
            <a:spAutoFit/>
          </a:bodyPr>
          <a:lstStyle/>
          <a:p>
            <a:pPr marL="171450" indent="-171450">
              <a:lnSpc>
                <a:spcPct val="110000"/>
              </a:lnSpc>
              <a:spcBef>
                <a:spcPts val="1000"/>
              </a:spcBef>
              <a:buClr>
                <a:schemeClr val="tx2"/>
              </a:buClr>
              <a:buFont typeface="Arial" panose="020B0604020202020204" pitchFamily="34" charset="0"/>
              <a:buChar char="•"/>
            </a:pPr>
            <a:r>
              <a:rPr lang="en-US" sz="1200">
                <a:solidFill>
                  <a:schemeClr val="bg2">
                    <a:lumMod val="25000"/>
                  </a:schemeClr>
                </a:solidFill>
                <a:latin typeface="Manrope Light" pitchFamily="2" charset="0"/>
              </a:rPr>
              <a:t>Easy to introduce the program during the campus promotion</a:t>
            </a:r>
          </a:p>
          <a:p>
            <a:pPr marL="171450" indent="-171450">
              <a:lnSpc>
                <a:spcPct val="110000"/>
              </a:lnSpc>
              <a:spcBef>
                <a:spcPts val="1000"/>
              </a:spcBef>
              <a:buClr>
                <a:schemeClr val="tx2"/>
              </a:buClr>
              <a:buFont typeface="Arial" panose="020B0604020202020204" pitchFamily="34" charset="0"/>
              <a:buChar char="•"/>
            </a:pPr>
            <a:r>
              <a:rPr lang="en-US" sz="1200">
                <a:solidFill>
                  <a:schemeClr val="bg2">
                    <a:lumMod val="25000"/>
                  </a:schemeClr>
                </a:solidFill>
                <a:latin typeface="Manrope Light" pitchFamily="2" charset="0"/>
              </a:rPr>
              <a:t>Outstanding Seeds alumni will be presented on the  website</a:t>
            </a:r>
          </a:p>
        </p:txBody>
      </p:sp>
      <p:sp>
        <p:nvSpPr>
          <p:cNvPr id="10" name="Text Placeholder 7">
            <a:extLst>
              <a:ext uri="{FF2B5EF4-FFF2-40B4-BE49-F238E27FC236}">
                <a16:creationId xmlns:a16="http://schemas.microsoft.com/office/drawing/2014/main" xmlns="" id="{EC0C355A-9E2B-0743-8DA6-C4F93CCFE084}"/>
              </a:ext>
            </a:extLst>
          </p:cNvPr>
          <p:cNvSpPr txBox="1">
            <a:spLocks/>
          </p:cNvSpPr>
          <p:nvPr/>
        </p:nvSpPr>
        <p:spPr>
          <a:xfrm>
            <a:off x="643379" y="5020111"/>
            <a:ext cx="2456392" cy="391051"/>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000" b="1" i="0" kern="1200" spc="300">
                <a:solidFill>
                  <a:schemeClr val="bg1"/>
                </a:solidFill>
                <a:latin typeface="Manrope ExtraBold"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altLang="zh-CN" sz="1400" spc="0">
                <a:solidFill>
                  <a:schemeClr val="tx1"/>
                </a:solidFill>
                <a:ea typeface="方正兰亭细黑简体" panose="02000000000000000000" pitchFamily="2" charset="-122"/>
              </a:rPr>
              <a:t>Public Window</a:t>
            </a:r>
          </a:p>
        </p:txBody>
      </p:sp>
      <p:sp>
        <p:nvSpPr>
          <p:cNvPr id="11" name="矩形 32">
            <a:extLst>
              <a:ext uri="{FF2B5EF4-FFF2-40B4-BE49-F238E27FC236}">
                <a16:creationId xmlns:a16="http://schemas.microsoft.com/office/drawing/2014/main" xmlns="" id="{8F11924F-B7AB-F042-9919-02C27AADE5CB}"/>
              </a:ext>
            </a:extLst>
          </p:cNvPr>
          <p:cNvSpPr/>
          <p:nvPr/>
        </p:nvSpPr>
        <p:spPr>
          <a:xfrm>
            <a:off x="643378" y="5310116"/>
            <a:ext cx="2456393" cy="461665"/>
          </a:xfrm>
          <a:prstGeom prst="rect">
            <a:avLst/>
          </a:prstGeom>
        </p:spPr>
        <p:txBody>
          <a:bodyPr wrap="square">
            <a:spAutoFit/>
          </a:bodyPr>
          <a:lstStyle/>
          <a:p>
            <a:pPr>
              <a:lnSpc>
                <a:spcPct val="120000"/>
              </a:lnSpc>
              <a:spcBef>
                <a:spcPts val="1333"/>
              </a:spcBef>
              <a:spcAft>
                <a:spcPts val="1333"/>
              </a:spcAft>
            </a:pPr>
            <a:r>
              <a:rPr lang="en-US" altLang="zh-CN" sz="1000">
                <a:latin typeface="Manrope Light" panose="00000400000000000000" pitchFamily="2" charset="0"/>
                <a:ea typeface="等线 Light" panose="02010600030101010101" pitchFamily="2" charset="-122"/>
                <a:cs typeface="Times New Roman" panose="02020603050405020304" pitchFamily="18" charset="0"/>
                <a:hlinkClick r:id="rId4"/>
              </a:rPr>
              <a:t>https://www.huawei.com/minisite/seeds-for-the-future/index.html</a:t>
            </a:r>
            <a:r>
              <a:rPr lang="en-US" altLang="zh-CN" sz="1000">
                <a:latin typeface="Manrope Light" panose="00000400000000000000" pitchFamily="2" charset="0"/>
                <a:ea typeface="等线 Light" panose="02010600030101010101" pitchFamily="2" charset="-122"/>
                <a:cs typeface="Times New Roman" panose="02020603050405020304" pitchFamily="18" charset="0"/>
              </a:rPr>
              <a:t> </a:t>
            </a:r>
          </a:p>
        </p:txBody>
      </p:sp>
      <p:sp>
        <p:nvSpPr>
          <p:cNvPr id="13" name="Text Placeholder 5">
            <a:extLst>
              <a:ext uri="{FF2B5EF4-FFF2-40B4-BE49-F238E27FC236}">
                <a16:creationId xmlns:a16="http://schemas.microsoft.com/office/drawing/2014/main" xmlns="" id="{ECF2F5A7-C976-A642-899F-D68A9B03A86D}"/>
              </a:ext>
            </a:extLst>
          </p:cNvPr>
          <p:cNvSpPr txBox="1">
            <a:spLocks/>
          </p:cNvSpPr>
          <p:nvPr/>
        </p:nvSpPr>
        <p:spPr>
          <a:xfrm>
            <a:off x="3374663" y="3097923"/>
            <a:ext cx="2544789" cy="464703"/>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bg2">
                    <a:lumMod val="25000"/>
                  </a:schemeClr>
                </a:solidFill>
                <a:latin typeface="Manrop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GB">
                <a:solidFill>
                  <a:schemeClr val="tx1"/>
                </a:solidFill>
                <a:latin typeface="Manrope Light" pitchFamily="2" charset="0"/>
              </a:rPr>
              <a:t>8 Day Learning Journey</a:t>
            </a:r>
          </a:p>
        </p:txBody>
      </p:sp>
      <p:sp>
        <p:nvSpPr>
          <p:cNvPr id="14" name="Rectangle 46">
            <a:extLst>
              <a:ext uri="{FF2B5EF4-FFF2-40B4-BE49-F238E27FC236}">
                <a16:creationId xmlns:a16="http://schemas.microsoft.com/office/drawing/2014/main" xmlns="" id="{CF0E4816-00B7-D946-87F3-DFFF223E48D7}"/>
              </a:ext>
            </a:extLst>
          </p:cNvPr>
          <p:cNvSpPr/>
          <p:nvPr/>
        </p:nvSpPr>
        <p:spPr>
          <a:xfrm>
            <a:off x="3436295" y="3474884"/>
            <a:ext cx="2456392" cy="1429237"/>
          </a:xfrm>
          <a:prstGeom prst="rect">
            <a:avLst/>
          </a:prstGeom>
        </p:spPr>
        <p:txBody>
          <a:bodyPr wrap="square">
            <a:spAutoFit/>
          </a:bodyPr>
          <a:lstStyle/>
          <a:p>
            <a:pPr marL="171450" indent="-171450">
              <a:lnSpc>
                <a:spcPct val="110000"/>
              </a:lnSpc>
              <a:spcBef>
                <a:spcPts val="1000"/>
              </a:spcBef>
              <a:buClr>
                <a:schemeClr val="tx1"/>
              </a:buClr>
              <a:buFont typeface="Arial" panose="020B0604020202020204" pitchFamily="34" charset="0"/>
              <a:buChar char="•"/>
            </a:pPr>
            <a:r>
              <a:rPr lang="en-US" altLang="zh-CN" sz="1200">
                <a:solidFill>
                  <a:schemeClr val="bg2">
                    <a:lumMod val="25000"/>
                  </a:schemeClr>
                </a:solidFill>
                <a:latin typeface="Manrope Light" pitchFamily="2" charset="0"/>
              </a:rPr>
              <a:t>Free access to various topics pre-recorded courses on </a:t>
            </a:r>
            <a:r>
              <a:rPr lang="en-US" altLang="zh-CN" sz="1200" err="1">
                <a:solidFill>
                  <a:schemeClr val="bg2">
                    <a:lumMod val="25000"/>
                  </a:schemeClr>
                </a:solidFill>
                <a:latin typeface="Manrope Light" pitchFamily="2" charset="0"/>
              </a:rPr>
              <a:t>iLearningX</a:t>
            </a:r>
            <a:r>
              <a:rPr lang="en-US" altLang="zh-CN" sz="1200">
                <a:solidFill>
                  <a:schemeClr val="bg2">
                    <a:lumMod val="25000"/>
                  </a:schemeClr>
                </a:solidFill>
                <a:latin typeface="Manrope Light" pitchFamily="2" charset="0"/>
              </a:rPr>
              <a:t>; Experts address questions within 24 hours</a:t>
            </a:r>
          </a:p>
          <a:p>
            <a:pPr marL="171450" indent="-171450">
              <a:lnSpc>
                <a:spcPct val="110000"/>
              </a:lnSpc>
              <a:spcBef>
                <a:spcPts val="1000"/>
              </a:spcBef>
              <a:buClr>
                <a:schemeClr val="tx1"/>
              </a:buClr>
              <a:buFont typeface="Arial" panose="020B0604020202020204" pitchFamily="34" charset="0"/>
              <a:buChar char="•"/>
            </a:pPr>
            <a:r>
              <a:rPr lang="en-US" altLang="zh-CN" sz="1200">
                <a:solidFill>
                  <a:schemeClr val="bg2">
                    <a:lumMod val="25000"/>
                  </a:schemeClr>
                </a:solidFill>
                <a:latin typeface="Manrope Light" pitchFamily="2" charset="0"/>
              </a:rPr>
              <a:t>Thematic livestream session every day</a:t>
            </a:r>
          </a:p>
        </p:txBody>
      </p:sp>
      <p:sp>
        <p:nvSpPr>
          <p:cNvPr id="15" name="Text Placeholder 7">
            <a:extLst>
              <a:ext uri="{FF2B5EF4-FFF2-40B4-BE49-F238E27FC236}">
                <a16:creationId xmlns:a16="http://schemas.microsoft.com/office/drawing/2014/main" xmlns="" id="{A5BCEC19-7945-D145-B52D-A958ECD2D153}"/>
              </a:ext>
            </a:extLst>
          </p:cNvPr>
          <p:cNvSpPr txBox="1">
            <a:spLocks/>
          </p:cNvSpPr>
          <p:nvPr/>
        </p:nvSpPr>
        <p:spPr>
          <a:xfrm>
            <a:off x="3374664" y="5020111"/>
            <a:ext cx="2456392" cy="391051"/>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000" b="1" i="0" kern="1200" spc="300">
                <a:solidFill>
                  <a:schemeClr val="bg1"/>
                </a:solidFill>
                <a:latin typeface="Manrope ExtraBold"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altLang="zh-CN" sz="1400" spc="0">
                <a:solidFill>
                  <a:schemeClr val="tx1"/>
                </a:solidFill>
                <a:ea typeface="方正兰亭细黑简体" panose="02000000000000000000" pitchFamily="2" charset="-122"/>
              </a:rPr>
              <a:t>Broaden Horizon</a:t>
            </a:r>
          </a:p>
        </p:txBody>
      </p:sp>
      <p:sp>
        <p:nvSpPr>
          <p:cNvPr id="16" name="矩形 32">
            <a:extLst>
              <a:ext uri="{FF2B5EF4-FFF2-40B4-BE49-F238E27FC236}">
                <a16:creationId xmlns:a16="http://schemas.microsoft.com/office/drawing/2014/main" xmlns="" id="{40B6BA2A-48E7-E34F-8F2F-2ABAF59EB628}"/>
              </a:ext>
            </a:extLst>
          </p:cNvPr>
          <p:cNvSpPr/>
          <p:nvPr/>
        </p:nvSpPr>
        <p:spPr>
          <a:xfrm>
            <a:off x="3374664" y="5310116"/>
            <a:ext cx="2456392" cy="461665"/>
          </a:xfrm>
          <a:prstGeom prst="rect">
            <a:avLst/>
          </a:prstGeom>
        </p:spPr>
        <p:txBody>
          <a:bodyPr wrap="square">
            <a:spAutoFit/>
          </a:bodyPr>
          <a:lstStyle/>
          <a:p>
            <a:pPr>
              <a:lnSpc>
                <a:spcPct val="120000"/>
              </a:lnSpc>
              <a:spcBef>
                <a:spcPts val="1333"/>
              </a:spcBef>
              <a:spcAft>
                <a:spcPts val="1333"/>
              </a:spcAft>
            </a:pPr>
            <a:r>
              <a:rPr lang="en-US" altLang="zh-CN" sz="1000">
                <a:latin typeface="Manrope Light" panose="00000400000000000000" pitchFamily="2" charset="0"/>
                <a:ea typeface="等线 Light" panose="02010600030101010101" pitchFamily="2" charset="-122"/>
                <a:cs typeface="Times New Roman" panose="02020603050405020304" pitchFamily="18" charset="0"/>
                <a:hlinkClick r:id="rId5"/>
              </a:rPr>
              <a:t>https://ilearningx.huawei.com/portal/subportal/SeedsfortheFuture_PR/182</a:t>
            </a:r>
            <a:r>
              <a:rPr lang="en-US" altLang="zh-CN" sz="1000">
                <a:latin typeface="Manrope Light" panose="00000400000000000000" pitchFamily="2" charset="0"/>
                <a:ea typeface="等线 Light" panose="02010600030101010101" pitchFamily="2" charset="-122"/>
                <a:cs typeface="Times New Roman" panose="02020603050405020304" pitchFamily="18" charset="0"/>
              </a:rPr>
              <a:t>  </a:t>
            </a:r>
          </a:p>
        </p:txBody>
      </p:sp>
      <p:pic>
        <p:nvPicPr>
          <p:cNvPr id="17" name="图片 2">
            <a:extLst>
              <a:ext uri="{FF2B5EF4-FFF2-40B4-BE49-F238E27FC236}">
                <a16:creationId xmlns:a16="http://schemas.microsoft.com/office/drawing/2014/main" xmlns="" id="{4AEDCA06-9ABE-6C42-B8BD-E5D97BD1234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918306" y="2786898"/>
            <a:ext cx="1344972" cy="311025"/>
          </a:xfrm>
          <a:prstGeom prst="rect">
            <a:avLst/>
          </a:prstGeom>
        </p:spPr>
      </p:pic>
      <p:graphicFrame>
        <p:nvGraphicFramePr>
          <p:cNvPr id="18" name="对象 38">
            <a:extLst>
              <a:ext uri="{FF2B5EF4-FFF2-40B4-BE49-F238E27FC236}">
                <a16:creationId xmlns:a16="http://schemas.microsoft.com/office/drawing/2014/main" xmlns="" id="{C53ADAAD-EF85-CE49-B40F-113289DFC382}"/>
              </a:ext>
            </a:extLst>
          </p:cNvPr>
          <p:cNvGraphicFramePr>
            <a:graphicFrameLocks noChangeAspect="1"/>
          </p:cNvGraphicFramePr>
          <p:nvPr>
            <p:extLst/>
          </p:nvPr>
        </p:nvGraphicFramePr>
        <p:xfrm>
          <a:off x="3845120" y="2127739"/>
          <a:ext cx="658197" cy="613192"/>
        </p:xfrm>
        <a:graphic>
          <a:graphicData uri="http://schemas.openxmlformats.org/presentationml/2006/ole">
            <mc:AlternateContent xmlns:mc="http://schemas.openxmlformats.org/markup-compatibility/2006">
              <mc:Choice xmlns:v="urn:schemas-microsoft-com:vml" Requires="v">
                <p:oleObj spid="_x0000_s38946" name="BMP 图像" r:id="rId7" imgW="557280" imgH="519120" progId="Paint.Picture">
                  <p:embed/>
                </p:oleObj>
              </mc:Choice>
              <mc:Fallback>
                <p:oleObj name="BMP 图像" r:id="rId7" imgW="557280" imgH="519120" progId="Paint.Picture">
                  <p:embed/>
                  <p:pic>
                    <p:nvPicPr>
                      <p:cNvPr id="0" name=""/>
                      <p:cNvPicPr/>
                      <p:nvPr/>
                    </p:nvPicPr>
                    <p:blipFill>
                      <a:blip r:embed="rId8"/>
                      <a:stretch>
                        <a:fillRect/>
                      </a:stretch>
                    </p:blipFill>
                    <p:spPr>
                      <a:xfrm>
                        <a:off x="3845120" y="2127739"/>
                        <a:ext cx="658197" cy="613192"/>
                      </a:xfrm>
                      <a:prstGeom prst="rect">
                        <a:avLst/>
                      </a:prstGeom>
                    </p:spPr>
                  </p:pic>
                </p:oleObj>
              </mc:Fallback>
            </mc:AlternateContent>
          </a:graphicData>
        </a:graphic>
      </p:graphicFrame>
      <p:sp>
        <p:nvSpPr>
          <p:cNvPr id="19" name="文本框 39">
            <a:extLst>
              <a:ext uri="{FF2B5EF4-FFF2-40B4-BE49-F238E27FC236}">
                <a16:creationId xmlns:a16="http://schemas.microsoft.com/office/drawing/2014/main" xmlns="" id="{7416EAAE-D1D1-2541-AC1A-D23E3B53FA17}"/>
              </a:ext>
            </a:extLst>
          </p:cNvPr>
          <p:cNvSpPr txBox="1"/>
          <p:nvPr/>
        </p:nvSpPr>
        <p:spPr>
          <a:xfrm>
            <a:off x="4596879" y="2170404"/>
            <a:ext cx="800219" cy="468205"/>
          </a:xfrm>
          <a:prstGeom prst="rect">
            <a:avLst/>
          </a:prstGeom>
          <a:noFill/>
        </p:spPr>
        <p:txBody>
          <a:bodyPr wrap="none" rtlCol="0">
            <a:spAutoFit/>
          </a:bodyPr>
          <a:lstStyle/>
          <a:p>
            <a:pPr algn="l">
              <a:lnSpc>
                <a:spcPts val="3440"/>
              </a:lnSpc>
            </a:pPr>
            <a:r>
              <a:rPr lang="zh-CN" altLang="en-US" sz="1600">
                <a:latin typeface="Microsoft YaHei" panose="020B0503020204020204" pitchFamily="34" charset="-122"/>
                <a:ea typeface="Microsoft YaHei" panose="020B0503020204020204" pitchFamily="34" charset="-122"/>
              </a:rPr>
              <a:t>时习知</a:t>
            </a:r>
          </a:p>
        </p:txBody>
      </p:sp>
      <p:sp>
        <p:nvSpPr>
          <p:cNvPr id="20" name="Text Placeholder 5">
            <a:extLst>
              <a:ext uri="{FF2B5EF4-FFF2-40B4-BE49-F238E27FC236}">
                <a16:creationId xmlns:a16="http://schemas.microsoft.com/office/drawing/2014/main" xmlns="" id="{E7134A91-C70E-884D-BD83-3E5AD7616E8C}"/>
              </a:ext>
            </a:extLst>
          </p:cNvPr>
          <p:cNvSpPr txBox="1">
            <a:spLocks/>
          </p:cNvSpPr>
          <p:nvPr/>
        </p:nvSpPr>
        <p:spPr>
          <a:xfrm>
            <a:off x="6096000" y="3097923"/>
            <a:ext cx="2544789" cy="464703"/>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bg2">
                    <a:lumMod val="25000"/>
                  </a:schemeClr>
                </a:solidFill>
                <a:latin typeface="Manrop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a:solidFill>
                  <a:schemeClr val="tx1"/>
                </a:solidFill>
                <a:latin typeface="Manrope Light" pitchFamily="2" charset="0"/>
              </a:rPr>
              <a:t>Tech4Good group project and global competition</a:t>
            </a:r>
          </a:p>
        </p:txBody>
      </p:sp>
      <p:sp>
        <p:nvSpPr>
          <p:cNvPr id="21" name="Rectangle 46">
            <a:extLst>
              <a:ext uri="{FF2B5EF4-FFF2-40B4-BE49-F238E27FC236}">
                <a16:creationId xmlns:a16="http://schemas.microsoft.com/office/drawing/2014/main" xmlns="" id="{CB9B4D2B-05CA-B343-83E4-2E1D3F3F990A}"/>
              </a:ext>
            </a:extLst>
          </p:cNvPr>
          <p:cNvSpPr/>
          <p:nvPr/>
        </p:nvSpPr>
        <p:spPr>
          <a:xfrm>
            <a:off x="6113177" y="3653244"/>
            <a:ext cx="2456392" cy="1033103"/>
          </a:xfrm>
          <a:prstGeom prst="rect">
            <a:avLst/>
          </a:prstGeom>
        </p:spPr>
        <p:txBody>
          <a:bodyPr wrap="square">
            <a:spAutoFit/>
          </a:bodyPr>
          <a:lstStyle/>
          <a:p>
            <a:pPr marL="171450" indent="-171450">
              <a:lnSpc>
                <a:spcPct val="110000"/>
              </a:lnSpc>
              <a:spcBef>
                <a:spcPts val="1000"/>
              </a:spcBef>
              <a:buClr>
                <a:schemeClr val="tx2"/>
              </a:buClr>
              <a:buFont typeface="Arial" panose="020B0604020202020204" pitchFamily="34" charset="0"/>
              <a:buChar char="•"/>
            </a:pPr>
            <a:r>
              <a:rPr lang="en-US" sz="1200">
                <a:solidFill>
                  <a:schemeClr val="bg2">
                    <a:lumMod val="25000"/>
                  </a:schemeClr>
                </a:solidFill>
                <a:latin typeface="Manrope Light" pitchFamily="2" charset="0"/>
              </a:rPr>
              <a:t>Tech4Good group project in weekly classes</a:t>
            </a:r>
          </a:p>
          <a:p>
            <a:pPr marL="171450" indent="-171450">
              <a:lnSpc>
                <a:spcPct val="110000"/>
              </a:lnSpc>
              <a:spcBef>
                <a:spcPts val="1000"/>
              </a:spcBef>
              <a:buClr>
                <a:schemeClr val="tx2"/>
              </a:buClr>
              <a:buFont typeface="Arial" panose="020B0604020202020204" pitchFamily="34" charset="0"/>
              <a:buChar char="•"/>
            </a:pPr>
            <a:r>
              <a:rPr lang="en-US" sz="1200">
                <a:solidFill>
                  <a:schemeClr val="bg2">
                    <a:lumMod val="25000"/>
                  </a:schemeClr>
                </a:solidFill>
                <a:latin typeface="Manrope Light" pitchFamily="2" charset="0"/>
              </a:rPr>
              <a:t>Global Competition is open to every participant in 2022</a:t>
            </a:r>
          </a:p>
        </p:txBody>
      </p:sp>
      <p:sp>
        <p:nvSpPr>
          <p:cNvPr id="22" name="Text Placeholder 7">
            <a:extLst>
              <a:ext uri="{FF2B5EF4-FFF2-40B4-BE49-F238E27FC236}">
                <a16:creationId xmlns:a16="http://schemas.microsoft.com/office/drawing/2014/main" xmlns="" id="{5BE5F967-6D08-004F-B407-CDB8604F4457}"/>
              </a:ext>
            </a:extLst>
          </p:cNvPr>
          <p:cNvSpPr txBox="1">
            <a:spLocks/>
          </p:cNvSpPr>
          <p:nvPr/>
        </p:nvSpPr>
        <p:spPr>
          <a:xfrm>
            <a:off x="6157631" y="5020111"/>
            <a:ext cx="2456392" cy="391051"/>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000" b="1" i="0" kern="1200" spc="300">
                <a:solidFill>
                  <a:schemeClr val="bg1"/>
                </a:solidFill>
                <a:latin typeface="Manrope ExtraBold"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altLang="zh-CN" sz="1400" spc="0" dirty="0">
                <a:solidFill>
                  <a:schemeClr val="tx1"/>
                </a:solidFill>
                <a:ea typeface="方正兰亭细黑简体" panose="02000000000000000000" pitchFamily="2" charset="-122"/>
              </a:rPr>
              <a:t>Realize Your </a:t>
            </a:r>
            <a:r>
              <a:rPr lang="en-US" altLang="zh-CN" sz="1400" spc="0" dirty="0" smtClean="0">
                <a:solidFill>
                  <a:schemeClr val="tx1"/>
                </a:solidFill>
                <a:ea typeface="方正兰亭细黑简体" panose="02000000000000000000" pitchFamily="2" charset="-122"/>
              </a:rPr>
              <a:t>Idea</a:t>
            </a:r>
            <a:endParaRPr lang="en-US" altLang="zh-CN" sz="1400" spc="0" dirty="0">
              <a:solidFill>
                <a:schemeClr val="tx1"/>
              </a:solidFill>
              <a:ea typeface="方正兰亭细黑简体" panose="02000000000000000000" pitchFamily="2" charset="-122"/>
            </a:endParaRPr>
          </a:p>
        </p:txBody>
      </p:sp>
      <p:sp>
        <p:nvSpPr>
          <p:cNvPr id="23" name="矩形 32">
            <a:extLst>
              <a:ext uri="{FF2B5EF4-FFF2-40B4-BE49-F238E27FC236}">
                <a16:creationId xmlns:a16="http://schemas.microsoft.com/office/drawing/2014/main" xmlns="" id="{C443EE5D-D0AF-BD4F-8BD1-678D8BBD18D2}"/>
              </a:ext>
            </a:extLst>
          </p:cNvPr>
          <p:cNvSpPr/>
          <p:nvPr/>
        </p:nvSpPr>
        <p:spPr>
          <a:xfrm>
            <a:off x="6157630" y="5310116"/>
            <a:ext cx="2456393" cy="400110"/>
          </a:xfrm>
          <a:prstGeom prst="rect">
            <a:avLst/>
          </a:prstGeom>
        </p:spPr>
        <p:txBody>
          <a:bodyPr wrap="square">
            <a:spAutoFit/>
          </a:bodyPr>
          <a:lstStyle/>
          <a:p>
            <a:r>
              <a:rPr lang="zh-CN" altLang="en-US" sz="1000" dirty="0">
                <a:solidFill>
                  <a:schemeClr val="bg2">
                    <a:lumMod val="10000"/>
                  </a:schemeClr>
                </a:solidFill>
                <a:latin typeface="Manrope" panose="00000500000000000000" pitchFamily="2" charset="0"/>
                <a:hlinkClick r:id="rId9"/>
              </a:rPr>
              <a:t>https://www.huawei.com/minisite/seeds-for-the-future/community.html</a:t>
            </a:r>
            <a:endParaRPr lang="en-US" altLang="zh-CN" sz="1000" dirty="0">
              <a:solidFill>
                <a:schemeClr val="bg2">
                  <a:lumMod val="10000"/>
                </a:schemeClr>
              </a:solidFill>
              <a:latin typeface="Manrope" panose="00000500000000000000" pitchFamily="2" charset="0"/>
            </a:endParaRPr>
          </a:p>
        </p:txBody>
      </p:sp>
      <p:pic>
        <p:nvPicPr>
          <p:cNvPr id="24" name="图片 35">
            <a:extLst>
              <a:ext uri="{FF2B5EF4-FFF2-40B4-BE49-F238E27FC236}">
                <a16:creationId xmlns:a16="http://schemas.microsoft.com/office/drawing/2014/main" xmlns="" id="{CC25F470-2201-BD48-A769-9660D5E8A8F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951730" y="2133800"/>
            <a:ext cx="736955" cy="903998"/>
          </a:xfrm>
          <a:prstGeom prst="rect">
            <a:avLst/>
          </a:prstGeom>
        </p:spPr>
      </p:pic>
      <p:sp>
        <p:nvSpPr>
          <p:cNvPr id="25" name="Text Placeholder 5">
            <a:extLst>
              <a:ext uri="{FF2B5EF4-FFF2-40B4-BE49-F238E27FC236}">
                <a16:creationId xmlns:a16="http://schemas.microsoft.com/office/drawing/2014/main" xmlns="" id="{524087CB-0AE4-F34C-8D91-D5E7A6A7299A}"/>
              </a:ext>
            </a:extLst>
          </p:cNvPr>
          <p:cNvSpPr txBox="1">
            <a:spLocks/>
          </p:cNvSpPr>
          <p:nvPr/>
        </p:nvSpPr>
        <p:spPr>
          <a:xfrm>
            <a:off x="8846299" y="3066855"/>
            <a:ext cx="2544789" cy="464703"/>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bg2">
                    <a:lumMod val="25000"/>
                  </a:schemeClr>
                </a:solidFill>
                <a:latin typeface="Manrop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a:solidFill>
                  <a:schemeClr val="tx1"/>
                </a:solidFill>
                <a:latin typeface="Manrope Light" pitchFamily="2" charset="0"/>
              </a:rPr>
              <a:t>The social network of Seeds alumni</a:t>
            </a:r>
          </a:p>
        </p:txBody>
      </p:sp>
      <p:sp>
        <p:nvSpPr>
          <p:cNvPr id="26" name="Rectangle 46">
            <a:extLst>
              <a:ext uri="{FF2B5EF4-FFF2-40B4-BE49-F238E27FC236}">
                <a16:creationId xmlns:a16="http://schemas.microsoft.com/office/drawing/2014/main" xmlns="" id="{F7F7FDC2-D3BC-9E4D-911B-C4E704429AC0}"/>
              </a:ext>
            </a:extLst>
          </p:cNvPr>
          <p:cNvSpPr/>
          <p:nvPr/>
        </p:nvSpPr>
        <p:spPr>
          <a:xfrm>
            <a:off x="8863476" y="3622176"/>
            <a:ext cx="2456392" cy="1354345"/>
          </a:xfrm>
          <a:prstGeom prst="rect">
            <a:avLst/>
          </a:prstGeom>
        </p:spPr>
        <p:txBody>
          <a:bodyPr wrap="square">
            <a:spAutoFit/>
          </a:bodyPr>
          <a:lstStyle/>
          <a:p>
            <a:pPr marL="171450" indent="-171450">
              <a:lnSpc>
                <a:spcPct val="110000"/>
              </a:lnSpc>
              <a:spcBef>
                <a:spcPts val="1000"/>
              </a:spcBef>
              <a:buClr>
                <a:schemeClr val="tx1"/>
              </a:buClr>
              <a:buFont typeface="Arial" panose="020B0604020202020204" pitchFamily="34" charset="0"/>
              <a:buChar char="•"/>
            </a:pPr>
            <a:r>
              <a:rPr lang="en-US" sz="1200">
                <a:solidFill>
                  <a:schemeClr val="bg2">
                    <a:lumMod val="25000"/>
                  </a:schemeClr>
                </a:solidFill>
                <a:latin typeface="Manrope Light" pitchFamily="2" charset="0"/>
              </a:rPr>
              <a:t>International elite network</a:t>
            </a:r>
          </a:p>
          <a:p>
            <a:pPr marL="171450" indent="-171450">
              <a:lnSpc>
                <a:spcPct val="110000"/>
              </a:lnSpc>
              <a:spcBef>
                <a:spcPts val="1000"/>
              </a:spcBef>
              <a:buClr>
                <a:schemeClr val="tx1"/>
              </a:buClr>
              <a:buFont typeface="Arial" panose="020B0604020202020204" pitchFamily="34" charset="0"/>
              <a:buChar char="•"/>
            </a:pPr>
            <a:r>
              <a:rPr lang="en-US" sz="1200">
                <a:solidFill>
                  <a:schemeClr val="bg2">
                    <a:lumMod val="25000"/>
                  </a:schemeClr>
                </a:solidFill>
                <a:latin typeface="Manrope Light" pitchFamily="2" charset="0"/>
              </a:rPr>
              <a:t>Professional and appealing content exchange</a:t>
            </a:r>
          </a:p>
          <a:p>
            <a:pPr marL="171450" indent="-171450">
              <a:lnSpc>
                <a:spcPct val="110000"/>
              </a:lnSpc>
              <a:spcBef>
                <a:spcPts val="1000"/>
              </a:spcBef>
              <a:buClr>
                <a:schemeClr val="tx1"/>
              </a:buClr>
              <a:buFont typeface="Arial" panose="020B0604020202020204" pitchFamily="34" charset="0"/>
              <a:buChar char="•"/>
            </a:pPr>
            <a:r>
              <a:rPr lang="en-US" sz="1200">
                <a:solidFill>
                  <a:schemeClr val="bg2">
                    <a:lumMod val="25000"/>
                  </a:schemeClr>
                </a:solidFill>
                <a:latin typeface="Manrope Light" pitchFamily="2" charset="0"/>
              </a:rPr>
              <a:t>Exclusive online &amp; offline alumni activities</a:t>
            </a:r>
          </a:p>
        </p:txBody>
      </p:sp>
      <p:sp>
        <p:nvSpPr>
          <p:cNvPr id="27" name="Text Placeholder 7">
            <a:extLst>
              <a:ext uri="{FF2B5EF4-FFF2-40B4-BE49-F238E27FC236}">
                <a16:creationId xmlns:a16="http://schemas.microsoft.com/office/drawing/2014/main" xmlns="" id="{B99F4AE2-7CA8-4546-92F5-683AF8BDED1E}"/>
              </a:ext>
            </a:extLst>
          </p:cNvPr>
          <p:cNvSpPr txBox="1">
            <a:spLocks/>
          </p:cNvSpPr>
          <p:nvPr/>
        </p:nvSpPr>
        <p:spPr>
          <a:xfrm>
            <a:off x="8907930" y="4989043"/>
            <a:ext cx="2456392" cy="391051"/>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000" b="1" i="0" kern="1200" spc="300">
                <a:solidFill>
                  <a:schemeClr val="bg1"/>
                </a:solidFill>
                <a:latin typeface="Manrope ExtraBold"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altLang="zh-CN" sz="1400" spc="0">
                <a:solidFill>
                  <a:schemeClr val="tx1"/>
                </a:solidFill>
                <a:ea typeface="方正兰亭细黑简体" panose="02000000000000000000" pitchFamily="2" charset="-122"/>
              </a:rPr>
              <a:t>Consensus Building</a:t>
            </a:r>
          </a:p>
        </p:txBody>
      </p:sp>
      <p:sp>
        <p:nvSpPr>
          <p:cNvPr id="28" name="矩形 32">
            <a:extLst>
              <a:ext uri="{FF2B5EF4-FFF2-40B4-BE49-F238E27FC236}">
                <a16:creationId xmlns:a16="http://schemas.microsoft.com/office/drawing/2014/main" xmlns="" id="{236747D4-E926-7942-891F-F4B72A9914BF}"/>
              </a:ext>
            </a:extLst>
          </p:cNvPr>
          <p:cNvSpPr/>
          <p:nvPr/>
        </p:nvSpPr>
        <p:spPr>
          <a:xfrm>
            <a:off x="8907929" y="5279048"/>
            <a:ext cx="2456393" cy="449354"/>
          </a:xfrm>
          <a:prstGeom prst="rect">
            <a:avLst/>
          </a:prstGeom>
        </p:spPr>
        <p:txBody>
          <a:bodyPr wrap="square">
            <a:spAutoFit/>
          </a:bodyPr>
          <a:lstStyle/>
          <a:p>
            <a:pPr>
              <a:lnSpc>
                <a:spcPct val="120000"/>
              </a:lnSpc>
              <a:spcBef>
                <a:spcPts val="1333"/>
              </a:spcBef>
              <a:spcAft>
                <a:spcPts val="1333"/>
              </a:spcAft>
            </a:pPr>
            <a:r>
              <a:rPr lang="en-US" altLang="zh-CN" sz="1000">
                <a:latin typeface="Manrope Light" panose="00000400000000000000" pitchFamily="2" charset="0"/>
                <a:ea typeface="等线 Light" panose="02010600030101010101" pitchFamily="2" charset="-122"/>
                <a:cs typeface="Times New Roman" panose="02020603050405020304" pitchFamily="18" charset="0"/>
                <a:hlinkClick r:id="rId11"/>
              </a:rPr>
              <a:t>https://www.linkedin.com/groups/6787709/</a:t>
            </a:r>
            <a:r>
              <a:rPr lang="en-US" altLang="zh-CN" sz="1000">
                <a:latin typeface="Manrope Light" panose="00000400000000000000" pitchFamily="2" charset="0"/>
                <a:ea typeface="等线 Light" panose="02010600030101010101" pitchFamily="2" charset="-122"/>
                <a:cs typeface="Times New Roman" panose="02020603050405020304" pitchFamily="18" charset="0"/>
              </a:rPr>
              <a:t> </a:t>
            </a:r>
          </a:p>
        </p:txBody>
      </p:sp>
      <p:sp>
        <p:nvSpPr>
          <p:cNvPr id="30" name="Freeform 49">
            <a:extLst>
              <a:ext uri="{FF2B5EF4-FFF2-40B4-BE49-F238E27FC236}">
                <a16:creationId xmlns:a16="http://schemas.microsoft.com/office/drawing/2014/main" xmlns="" id="{2B53B829-503E-104A-BC22-AAA002465D2E}"/>
              </a:ext>
            </a:extLst>
          </p:cNvPr>
          <p:cNvSpPr>
            <a:spLocks noChangeArrowheads="1"/>
          </p:cNvSpPr>
          <p:nvPr/>
        </p:nvSpPr>
        <p:spPr bwMode="auto">
          <a:xfrm>
            <a:off x="9838676" y="2267027"/>
            <a:ext cx="596844" cy="585926"/>
          </a:xfrm>
          <a:custGeom>
            <a:avLst/>
            <a:gdLst>
              <a:gd name="T0" fmla="*/ 129903 w 479"/>
              <a:gd name="T1" fmla="*/ 0 h 471"/>
              <a:gd name="T2" fmla="*/ 129903 w 479"/>
              <a:gd name="T3" fmla="*/ 0 h 471"/>
              <a:gd name="T4" fmla="*/ 0 w 479"/>
              <a:gd name="T5" fmla="*/ 125352 h 471"/>
              <a:gd name="T6" fmla="*/ 129903 w 479"/>
              <a:gd name="T7" fmla="*/ 255044 h 471"/>
              <a:gd name="T8" fmla="*/ 259806 w 479"/>
              <a:gd name="T9" fmla="*/ 125352 h 471"/>
              <a:gd name="T10" fmla="*/ 129903 w 479"/>
              <a:gd name="T11" fmla="*/ 0 h 471"/>
              <a:gd name="T12" fmla="*/ 96204 w 479"/>
              <a:gd name="T13" fmla="*/ 183415 h 471"/>
              <a:gd name="T14" fmla="*/ 96204 w 479"/>
              <a:gd name="T15" fmla="*/ 183415 h 471"/>
              <a:gd name="T16" fmla="*/ 72289 w 479"/>
              <a:gd name="T17" fmla="*/ 183415 h 471"/>
              <a:gd name="T18" fmla="*/ 72289 w 479"/>
              <a:gd name="T19" fmla="*/ 96591 h 471"/>
              <a:gd name="T20" fmla="*/ 96204 w 479"/>
              <a:gd name="T21" fmla="*/ 96591 h 471"/>
              <a:gd name="T22" fmla="*/ 96204 w 479"/>
              <a:gd name="T23" fmla="*/ 183415 h 471"/>
              <a:gd name="T24" fmla="*/ 86421 w 479"/>
              <a:gd name="T25" fmla="*/ 86824 h 471"/>
              <a:gd name="T26" fmla="*/ 86421 w 479"/>
              <a:gd name="T27" fmla="*/ 86824 h 471"/>
              <a:gd name="T28" fmla="*/ 72289 w 479"/>
              <a:gd name="T29" fmla="*/ 72715 h 471"/>
              <a:gd name="T30" fmla="*/ 86421 w 479"/>
              <a:gd name="T31" fmla="*/ 58063 h 471"/>
              <a:gd name="T32" fmla="*/ 101096 w 479"/>
              <a:gd name="T33" fmla="*/ 72715 h 471"/>
              <a:gd name="T34" fmla="*/ 86421 w 479"/>
              <a:gd name="T35" fmla="*/ 86824 h 471"/>
              <a:gd name="T36" fmla="*/ 192409 w 479"/>
              <a:gd name="T37" fmla="*/ 183415 h 471"/>
              <a:gd name="T38" fmla="*/ 192409 w 479"/>
              <a:gd name="T39" fmla="*/ 183415 h 471"/>
              <a:gd name="T40" fmla="*/ 168494 w 479"/>
              <a:gd name="T41" fmla="*/ 183415 h 471"/>
              <a:gd name="T42" fmla="*/ 168494 w 479"/>
              <a:gd name="T43" fmla="*/ 135119 h 471"/>
              <a:gd name="T44" fmla="*/ 154362 w 479"/>
              <a:gd name="T45" fmla="*/ 115584 h 471"/>
              <a:gd name="T46" fmla="*/ 139143 w 479"/>
              <a:gd name="T47" fmla="*/ 125352 h 471"/>
              <a:gd name="T48" fmla="*/ 139143 w 479"/>
              <a:gd name="T49" fmla="*/ 130235 h 471"/>
              <a:gd name="T50" fmla="*/ 139143 w 479"/>
              <a:gd name="T51" fmla="*/ 183415 h 471"/>
              <a:gd name="T52" fmla="*/ 115228 w 479"/>
              <a:gd name="T53" fmla="*/ 183415 h 471"/>
              <a:gd name="T54" fmla="*/ 115228 w 479"/>
              <a:gd name="T55" fmla="*/ 125352 h 471"/>
              <a:gd name="T56" fmla="*/ 110336 w 479"/>
              <a:gd name="T57" fmla="*/ 96591 h 471"/>
              <a:gd name="T58" fmla="*/ 134251 w 479"/>
              <a:gd name="T59" fmla="*/ 96591 h 471"/>
              <a:gd name="T60" fmla="*/ 134251 w 479"/>
              <a:gd name="T61" fmla="*/ 106359 h 471"/>
              <a:gd name="T62" fmla="*/ 139143 w 479"/>
              <a:gd name="T63" fmla="*/ 106359 h 471"/>
              <a:gd name="T64" fmla="*/ 163058 w 479"/>
              <a:gd name="T65" fmla="*/ 96591 h 471"/>
              <a:gd name="T66" fmla="*/ 192409 w 479"/>
              <a:gd name="T67" fmla="*/ 130235 h 471"/>
              <a:gd name="T68" fmla="*/ 192409 w 479"/>
              <a:gd name="T69" fmla="*/ 183415 h 47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79" h="471">
                <a:moveTo>
                  <a:pt x="239" y="0"/>
                </a:moveTo>
                <a:lnTo>
                  <a:pt x="239" y="0"/>
                </a:lnTo>
                <a:cubicBezTo>
                  <a:pt x="106" y="0"/>
                  <a:pt x="0" y="107"/>
                  <a:pt x="0" y="231"/>
                </a:cubicBezTo>
                <a:cubicBezTo>
                  <a:pt x="0" y="364"/>
                  <a:pt x="106" y="470"/>
                  <a:pt x="239" y="470"/>
                </a:cubicBezTo>
                <a:cubicBezTo>
                  <a:pt x="372" y="470"/>
                  <a:pt x="478" y="364"/>
                  <a:pt x="478" y="231"/>
                </a:cubicBezTo>
                <a:cubicBezTo>
                  <a:pt x="478" y="107"/>
                  <a:pt x="372" y="0"/>
                  <a:pt x="239" y="0"/>
                </a:cubicBezTo>
                <a:close/>
                <a:moveTo>
                  <a:pt x="177" y="338"/>
                </a:moveTo>
                <a:lnTo>
                  <a:pt x="177" y="338"/>
                </a:lnTo>
                <a:cubicBezTo>
                  <a:pt x="133" y="338"/>
                  <a:pt x="133" y="338"/>
                  <a:pt x="133" y="338"/>
                </a:cubicBezTo>
                <a:cubicBezTo>
                  <a:pt x="133" y="178"/>
                  <a:pt x="133" y="178"/>
                  <a:pt x="133" y="178"/>
                </a:cubicBezTo>
                <a:cubicBezTo>
                  <a:pt x="177" y="178"/>
                  <a:pt x="177" y="178"/>
                  <a:pt x="177" y="178"/>
                </a:cubicBezTo>
                <a:lnTo>
                  <a:pt x="177" y="338"/>
                </a:lnTo>
                <a:close/>
                <a:moveTo>
                  <a:pt x="159" y="160"/>
                </a:moveTo>
                <a:lnTo>
                  <a:pt x="159" y="160"/>
                </a:lnTo>
                <a:cubicBezTo>
                  <a:pt x="141" y="160"/>
                  <a:pt x="133" y="151"/>
                  <a:pt x="133" y="134"/>
                </a:cubicBezTo>
                <a:cubicBezTo>
                  <a:pt x="133" y="125"/>
                  <a:pt x="141" y="107"/>
                  <a:pt x="159" y="107"/>
                </a:cubicBezTo>
                <a:cubicBezTo>
                  <a:pt x="168" y="107"/>
                  <a:pt x="177" y="125"/>
                  <a:pt x="186" y="134"/>
                </a:cubicBezTo>
                <a:cubicBezTo>
                  <a:pt x="186" y="151"/>
                  <a:pt x="168" y="160"/>
                  <a:pt x="159" y="160"/>
                </a:cubicBezTo>
                <a:close/>
                <a:moveTo>
                  <a:pt x="354" y="338"/>
                </a:moveTo>
                <a:lnTo>
                  <a:pt x="354" y="338"/>
                </a:lnTo>
                <a:cubicBezTo>
                  <a:pt x="310" y="338"/>
                  <a:pt x="310" y="338"/>
                  <a:pt x="310" y="338"/>
                </a:cubicBezTo>
                <a:cubicBezTo>
                  <a:pt x="310" y="249"/>
                  <a:pt x="310" y="249"/>
                  <a:pt x="310" y="249"/>
                </a:cubicBezTo>
                <a:cubicBezTo>
                  <a:pt x="310" y="231"/>
                  <a:pt x="300" y="213"/>
                  <a:pt x="284" y="213"/>
                </a:cubicBezTo>
                <a:cubicBezTo>
                  <a:pt x="275" y="213"/>
                  <a:pt x="265" y="222"/>
                  <a:pt x="256" y="231"/>
                </a:cubicBezTo>
                <a:lnTo>
                  <a:pt x="256" y="240"/>
                </a:lnTo>
                <a:cubicBezTo>
                  <a:pt x="256" y="338"/>
                  <a:pt x="256" y="338"/>
                  <a:pt x="256" y="338"/>
                </a:cubicBezTo>
                <a:cubicBezTo>
                  <a:pt x="212" y="338"/>
                  <a:pt x="212" y="338"/>
                  <a:pt x="212" y="338"/>
                </a:cubicBezTo>
                <a:cubicBezTo>
                  <a:pt x="212" y="231"/>
                  <a:pt x="212" y="231"/>
                  <a:pt x="212" y="231"/>
                </a:cubicBezTo>
                <a:cubicBezTo>
                  <a:pt x="212" y="205"/>
                  <a:pt x="212" y="196"/>
                  <a:pt x="203" y="178"/>
                </a:cubicBezTo>
                <a:cubicBezTo>
                  <a:pt x="247" y="178"/>
                  <a:pt x="247" y="178"/>
                  <a:pt x="247" y="178"/>
                </a:cubicBezTo>
                <a:cubicBezTo>
                  <a:pt x="247" y="196"/>
                  <a:pt x="247" y="196"/>
                  <a:pt x="247" y="196"/>
                </a:cubicBezTo>
                <a:cubicBezTo>
                  <a:pt x="256" y="196"/>
                  <a:pt x="256" y="196"/>
                  <a:pt x="256" y="196"/>
                </a:cubicBezTo>
                <a:cubicBezTo>
                  <a:pt x="256" y="187"/>
                  <a:pt x="275" y="178"/>
                  <a:pt x="300" y="178"/>
                </a:cubicBezTo>
                <a:cubicBezTo>
                  <a:pt x="337" y="178"/>
                  <a:pt x="354" y="196"/>
                  <a:pt x="354" y="240"/>
                </a:cubicBezTo>
                <a:lnTo>
                  <a:pt x="354" y="338"/>
                </a:lnTo>
                <a:close/>
              </a:path>
            </a:pathLst>
          </a:custGeom>
          <a:solidFill>
            <a:schemeClr val="tx2"/>
          </a:solidFill>
          <a:ln>
            <a:noFill/>
          </a:ln>
          <a:effectLst/>
        </p:spPr>
        <p:txBody>
          <a:bodyPr wrap="none" lIns="34290" tIns="17145" rIns="34290" bIns="17145" anchor="ctr"/>
          <a:lstStyle/>
          <a:p>
            <a:endParaRPr lang="en-US" dirty="0">
              <a:latin typeface="Manrope" panose="00000500000000000000" pitchFamily="2" charset="0"/>
            </a:endParaRPr>
          </a:p>
        </p:txBody>
      </p:sp>
    </p:spTree>
    <p:extLst>
      <p:ext uri="{BB962C8B-B14F-4D97-AF65-F5344CB8AC3E}">
        <p14:creationId xmlns:p14="http://schemas.microsoft.com/office/powerpoint/2010/main" val="28038142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21"/>
          </p:nvPr>
        </p:nvSpPr>
        <p:spPr/>
        <p:txBody>
          <a:bodyPr/>
          <a:lstStyle/>
          <a:p>
            <a:r>
              <a:rPr lang="en-US" altLang="zh-CN" dirty="0"/>
              <a:t>What’s new in 2022</a:t>
            </a:r>
            <a:r>
              <a:rPr lang="en-US" altLang="zh-CN" dirty="0" smtClean="0"/>
              <a:t>?</a:t>
            </a:r>
            <a:endParaRPr lang="en-US" altLang="zh-CN" dirty="0"/>
          </a:p>
        </p:txBody>
      </p:sp>
      <p:sp>
        <p:nvSpPr>
          <p:cNvPr id="3" name="文本占位符 2"/>
          <p:cNvSpPr>
            <a:spLocks noGrp="1"/>
          </p:cNvSpPr>
          <p:nvPr>
            <p:ph type="body" sz="quarter" idx="24"/>
          </p:nvPr>
        </p:nvSpPr>
        <p:spPr/>
        <p:txBody>
          <a:bodyPr/>
          <a:lstStyle/>
          <a:p>
            <a:r>
              <a:rPr lang="en-US" altLang="zh-CN" dirty="0">
                <a:ea typeface="方正兰亭细黑简体" panose="02000000000000000000" pitchFamily="2" charset="-122"/>
              </a:rPr>
              <a:t>New </a:t>
            </a:r>
            <a:r>
              <a:rPr lang="en-US" altLang="zh-CN" dirty="0" smtClean="0">
                <a:ea typeface="方正兰亭细黑简体" panose="02000000000000000000" pitchFamily="2" charset="-122"/>
              </a:rPr>
              <a:t>Topics</a:t>
            </a:r>
            <a:endParaRPr lang="en-US" altLang="zh-CN" dirty="0">
              <a:ea typeface="方正兰亭细黑简体" panose="02000000000000000000" pitchFamily="2" charset="-122"/>
            </a:endParaRPr>
          </a:p>
        </p:txBody>
      </p:sp>
      <p:sp>
        <p:nvSpPr>
          <p:cNvPr id="4" name="文本占位符 3"/>
          <p:cNvSpPr>
            <a:spLocks noGrp="1"/>
          </p:cNvSpPr>
          <p:nvPr>
            <p:ph type="body" sz="quarter" idx="25"/>
          </p:nvPr>
        </p:nvSpPr>
        <p:spPr>
          <a:xfrm>
            <a:off x="643377" y="2086083"/>
            <a:ext cx="5265435" cy="323387"/>
          </a:xfrm>
        </p:spPr>
        <p:txBody>
          <a:bodyPr/>
          <a:lstStyle/>
          <a:p>
            <a:r>
              <a:rPr lang="en-US" altLang="zh-TW" dirty="0">
                <a:cs typeface="Huawei Sans" panose="020C0503030203020204" pitchFamily="34" charset="0"/>
              </a:rPr>
              <a:t>“Tech4Good”</a:t>
            </a:r>
            <a:r>
              <a:rPr lang="zh-TW" altLang="en-US" dirty="0">
                <a:cs typeface="Huawei Sans" panose="020C0503030203020204" pitchFamily="34" charset="0"/>
              </a:rPr>
              <a:t> </a:t>
            </a:r>
            <a:r>
              <a:rPr lang="en-US" altLang="zh-CN" dirty="0">
                <a:cs typeface="Huawei Sans" panose="020C0503030203020204" pitchFamily="34" charset="0"/>
              </a:rPr>
              <a:t>Group Project</a:t>
            </a:r>
          </a:p>
        </p:txBody>
      </p:sp>
      <p:sp>
        <p:nvSpPr>
          <p:cNvPr id="5" name="文本占位符 4"/>
          <p:cNvSpPr>
            <a:spLocks noGrp="1"/>
          </p:cNvSpPr>
          <p:nvPr>
            <p:ph type="body" sz="quarter" idx="26"/>
          </p:nvPr>
        </p:nvSpPr>
        <p:spPr>
          <a:xfrm>
            <a:off x="643377" y="3555202"/>
            <a:ext cx="4698905" cy="323387"/>
          </a:xfrm>
        </p:spPr>
        <p:txBody>
          <a:bodyPr/>
          <a:lstStyle/>
          <a:p>
            <a:r>
              <a:rPr lang="en-US" altLang="zh-CN" dirty="0">
                <a:ea typeface="方正兰亭细黑简体" panose="02000000000000000000" pitchFamily="2" charset="-122"/>
              </a:rPr>
              <a:t>Group Leader </a:t>
            </a:r>
            <a:r>
              <a:rPr lang="en-US" altLang="zh-CN" dirty="0" smtClean="0">
                <a:ea typeface="方正兰亭细黑简体" panose="02000000000000000000" pitchFamily="2" charset="-122"/>
              </a:rPr>
              <a:t>Incentive</a:t>
            </a:r>
            <a:endParaRPr lang="en-US" altLang="zh-CN" dirty="0">
              <a:ea typeface="方正兰亭细黑简体" panose="02000000000000000000" pitchFamily="2" charset="-122"/>
            </a:endParaRPr>
          </a:p>
        </p:txBody>
      </p:sp>
      <p:sp>
        <p:nvSpPr>
          <p:cNvPr id="6" name="文本占位符 5"/>
          <p:cNvSpPr>
            <a:spLocks noGrp="1"/>
          </p:cNvSpPr>
          <p:nvPr>
            <p:ph type="body" sz="quarter" idx="27"/>
          </p:nvPr>
        </p:nvSpPr>
        <p:spPr>
          <a:xfrm>
            <a:off x="6468106" y="1762696"/>
            <a:ext cx="4792929" cy="323387"/>
          </a:xfrm>
        </p:spPr>
        <p:txBody>
          <a:bodyPr/>
          <a:lstStyle/>
          <a:p>
            <a:pPr marL="171450" indent="-171450" fontAlgn="base">
              <a:spcBef>
                <a:spcPct val="0"/>
              </a:spcBef>
              <a:spcAft>
                <a:spcPct val="0"/>
              </a:spcAft>
              <a:buFont typeface="Arial" panose="020B0604020202020204" pitchFamily="34" charset="0"/>
              <a:buChar char="•"/>
            </a:pPr>
            <a:r>
              <a:rPr lang="en-US" altLang="zh-CN" sz="1200" dirty="0">
                <a:ea typeface="方正兰亭细黑简体" panose="02000000000000000000" pitchFamily="2" charset="-122"/>
              </a:rPr>
              <a:t>Coach share the contact and provide 1H guidance every day in the program</a:t>
            </a:r>
          </a:p>
          <a:p>
            <a:pPr marL="171450" indent="-171450" fontAlgn="base">
              <a:spcBef>
                <a:spcPct val="0"/>
              </a:spcBef>
              <a:spcAft>
                <a:spcPct val="0"/>
              </a:spcAft>
              <a:buFont typeface="Arial" panose="020B0604020202020204" pitchFamily="34" charset="0"/>
              <a:buChar char="•"/>
            </a:pPr>
            <a:r>
              <a:rPr lang="en-US" altLang="zh-CN" sz="1200" dirty="0">
                <a:ea typeface="方正兰亭细黑简体" panose="02000000000000000000" pitchFamily="2" charset="-122"/>
              </a:rPr>
              <a:t>Monthly online workshop to all seeds throughout the year</a:t>
            </a:r>
          </a:p>
          <a:p>
            <a:pPr marL="171450" indent="-171450" fontAlgn="base">
              <a:spcBef>
                <a:spcPct val="0"/>
              </a:spcBef>
              <a:spcAft>
                <a:spcPct val="0"/>
              </a:spcAft>
              <a:buFont typeface="Arial" panose="020B0604020202020204" pitchFamily="34" charset="0"/>
              <a:buChar char="•"/>
            </a:pPr>
            <a:r>
              <a:rPr lang="en-US" altLang="zh-CN" sz="1200" dirty="0">
                <a:ea typeface="方正兰亭细黑简体" panose="02000000000000000000" pitchFamily="2" charset="-122"/>
              </a:rPr>
              <a:t>Winning team of class will receive 1 month training before the </a:t>
            </a:r>
            <a:r>
              <a:rPr lang="en-US" altLang="zh-CN" sz="1200" dirty="0" smtClean="0">
                <a:ea typeface="方正兰亭细黑简体" panose="02000000000000000000" pitchFamily="2" charset="-122"/>
              </a:rPr>
              <a:t>competition</a:t>
            </a:r>
            <a:endParaRPr lang="en-US" altLang="zh-CN" sz="1200" dirty="0">
              <a:ea typeface="方正兰亭细黑简体" panose="02000000000000000000" pitchFamily="2" charset="-122"/>
            </a:endParaRPr>
          </a:p>
        </p:txBody>
      </p:sp>
      <p:sp>
        <p:nvSpPr>
          <p:cNvPr id="7" name="文本占位符 6"/>
          <p:cNvSpPr>
            <a:spLocks noGrp="1"/>
          </p:cNvSpPr>
          <p:nvPr>
            <p:ph type="body" sz="quarter" idx="28"/>
          </p:nvPr>
        </p:nvSpPr>
        <p:spPr>
          <a:xfrm>
            <a:off x="6468106" y="3430962"/>
            <a:ext cx="4956924" cy="323387"/>
          </a:xfrm>
        </p:spPr>
        <p:txBody>
          <a:bodyPr/>
          <a:lstStyle/>
          <a:p>
            <a:pPr marL="171450" lvl="0" indent="-171450" fontAlgn="base">
              <a:spcBef>
                <a:spcPct val="0"/>
              </a:spcBef>
              <a:spcAft>
                <a:spcPct val="0"/>
              </a:spcAft>
              <a:buFont typeface="Arial" panose="020B0604020202020204" pitchFamily="34" charset="0"/>
              <a:buChar char="•"/>
            </a:pPr>
            <a:r>
              <a:rPr lang="en-US" altLang="zh-CN" sz="1200" dirty="0">
                <a:ea typeface="方正兰亭细黑简体" panose="02000000000000000000" pitchFamily="2" charset="-122"/>
              </a:rPr>
              <a:t>Spirit of the team: assistant of the class, lead and inspire the team</a:t>
            </a:r>
          </a:p>
          <a:p>
            <a:pPr marL="171450" lvl="0" indent="-171450" fontAlgn="base">
              <a:spcBef>
                <a:spcPct val="0"/>
              </a:spcBef>
              <a:spcAft>
                <a:spcPct val="0"/>
              </a:spcAft>
              <a:buFont typeface="Arial" panose="020B0604020202020204" pitchFamily="34" charset="0"/>
              <a:buChar char="•"/>
            </a:pPr>
            <a:r>
              <a:rPr lang="en-US" altLang="zh-CN" sz="1200" dirty="0">
                <a:ea typeface="方正兰亭细黑简体" panose="02000000000000000000" pitchFamily="2" charset="-122"/>
              </a:rPr>
              <a:t>Unique reward : small souvenir, special leadership </a:t>
            </a:r>
            <a:r>
              <a:rPr lang="en-US" altLang="zh-CN" sz="1200" dirty="0" smtClean="0">
                <a:ea typeface="方正兰亭细黑简体" panose="02000000000000000000" pitchFamily="2" charset="-122"/>
              </a:rPr>
              <a:t>report</a:t>
            </a:r>
            <a:endParaRPr lang="en-US" altLang="zh-CN" sz="1200" dirty="0">
              <a:ea typeface="方正兰亭细黑简体" panose="02000000000000000000" pitchFamily="2" charset="-122"/>
            </a:endParaRPr>
          </a:p>
        </p:txBody>
      </p:sp>
      <p:sp>
        <p:nvSpPr>
          <p:cNvPr id="8" name="文本占位符 7"/>
          <p:cNvSpPr>
            <a:spLocks noGrp="1"/>
          </p:cNvSpPr>
          <p:nvPr>
            <p:ph type="body" sz="quarter" idx="29"/>
          </p:nvPr>
        </p:nvSpPr>
        <p:spPr>
          <a:xfrm>
            <a:off x="6468106" y="4933699"/>
            <a:ext cx="4191211" cy="323387"/>
          </a:xfrm>
        </p:spPr>
        <p:txBody>
          <a:bodyPr/>
          <a:lstStyle/>
          <a:p>
            <a:pPr marL="171450" lvl="0" indent="-171450" fontAlgn="base">
              <a:spcBef>
                <a:spcPct val="0"/>
              </a:spcBef>
              <a:spcAft>
                <a:spcPct val="0"/>
              </a:spcAft>
              <a:buFont typeface="Arial" panose="020B0604020202020204" pitchFamily="34" charset="0"/>
              <a:buChar char="•"/>
            </a:pPr>
            <a:r>
              <a:rPr lang="en-US" altLang="zh-CN" sz="1200" dirty="0">
                <a:ea typeface="方正兰亭细黑简体" panose="02000000000000000000" pitchFamily="2" charset="-122"/>
              </a:rPr>
              <a:t>Tech Enterprise live visit and talk</a:t>
            </a:r>
          </a:p>
          <a:p>
            <a:pPr marL="171450" lvl="0" indent="-171450" fontAlgn="base">
              <a:spcBef>
                <a:spcPct val="0"/>
              </a:spcBef>
              <a:spcAft>
                <a:spcPct val="0"/>
              </a:spcAft>
              <a:buFont typeface="Arial" panose="020B0604020202020204" pitchFamily="34" charset="0"/>
              <a:buChar char="•"/>
            </a:pPr>
            <a:r>
              <a:rPr lang="en-US" altLang="zh-CN" sz="1200" dirty="0">
                <a:ea typeface="方正兰亭细黑简体" panose="02000000000000000000" pitchFamily="2" charset="-122"/>
              </a:rPr>
              <a:t>Hot topic: </a:t>
            </a:r>
            <a:r>
              <a:rPr lang="en-US" altLang="zh-CN" sz="1200" dirty="0" err="1">
                <a:ea typeface="方正兰亭细黑简体" panose="02000000000000000000" pitchFamily="2" charset="-122"/>
              </a:rPr>
              <a:t>Metaverse</a:t>
            </a:r>
            <a:r>
              <a:rPr lang="en-US" altLang="zh-CN" sz="1200" dirty="0">
                <a:ea typeface="方正兰亭细黑简体" panose="02000000000000000000" pitchFamily="2" charset="-122"/>
              </a:rPr>
              <a:t>, Digital Power, Z </a:t>
            </a:r>
            <a:r>
              <a:rPr lang="en-US" altLang="zh-CN" sz="1200" dirty="0" smtClean="0">
                <a:ea typeface="方正兰亭细黑简体" panose="02000000000000000000" pitchFamily="2" charset="-122"/>
              </a:rPr>
              <a:t>era</a:t>
            </a:r>
            <a:endParaRPr lang="en-US" altLang="zh-CN" sz="1200" dirty="0">
              <a:ea typeface="方正兰亭细黑简体" panose="02000000000000000000" pitchFamily="2" charset="-122"/>
            </a:endParaRPr>
          </a:p>
        </p:txBody>
      </p:sp>
    </p:spTree>
    <p:extLst>
      <p:ext uri="{BB962C8B-B14F-4D97-AF65-F5344CB8AC3E}">
        <p14:creationId xmlns:p14="http://schemas.microsoft.com/office/powerpoint/2010/main" val="983724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 Placeholder 1">
            <a:extLst>
              <a:ext uri="{FF2B5EF4-FFF2-40B4-BE49-F238E27FC236}">
                <a16:creationId xmlns:a16="http://schemas.microsoft.com/office/drawing/2014/main" xmlns="" id="{A7853FFE-0024-4F4D-BBCB-9F2227AD7A46}"/>
              </a:ext>
            </a:extLst>
          </p:cNvPr>
          <p:cNvSpPr>
            <a:spLocks noGrp="1"/>
          </p:cNvSpPr>
          <p:nvPr>
            <p:ph type="body" sz="quarter" idx="21"/>
          </p:nvPr>
        </p:nvSpPr>
        <p:spPr/>
        <p:txBody>
          <a:bodyPr/>
          <a:lstStyle/>
          <a:p>
            <a:r>
              <a:rPr lang="en-US"/>
              <a:t>Curriculum's topics focus on students interests and personal development</a:t>
            </a:r>
          </a:p>
        </p:txBody>
      </p:sp>
      <p:sp>
        <p:nvSpPr>
          <p:cNvPr id="53" name="video-lecture_68278">
            <a:extLst>
              <a:ext uri="{FF2B5EF4-FFF2-40B4-BE49-F238E27FC236}">
                <a16:creationId xmlns:a16="http://schemas.microsoft.com/office/drawing/2014/main" xmlns="" id="{74059FEA-C625-5049-ADE9-67FC84CBFC3A}"/>
              </a:ext>
            </a:extLst>
          </p:cNvPr>
          <p:cNvSpPr>
            <a:spLocks noChangeAspect="1"/>
          </p:cNvSpPr>
          <p:nvPr/>
        </p:nvSpPr>
        <p:spPr bwMode="auto">
          <a:xfrm>
            <a:off x="6152107" y="1516403"/>
            <a:ext cx="609685" cy="526255"/>
          </a:xfrm>
          <a:custGeom>
            <a:avLst/>
            <a:gdLst>
              <a:gd name="connsiteX0" fmla="*/ 222210 w 606439"/>
              <a:gd name="connsiteY0" fmla="*/ 476810 h 523454"/>
              <a:gd name="connsiteX1" fmla="*/ 591037 w 606439"/>
              <a:gd name="connsiteY1" fmla="*/ 476810 h 523454"/>
              <a:gd name="connsiteX2" fmla="*/ 606439 w 606439"/>
              <a:gd name="connsiteY2" fmla="*/ 492071 h 523454"/>
              <a:gd name="connsiteX3" fmla="*/ 591037 w 606439"/>
              <a:gd name="connsiteY3" fmla="*/ 507435 h 523454"/>
              <a:gd name="connsiteX4" fmla="*/ 222210 w 606439"/>
              <a:gd name="connsiteY4" fmla="*/ 507435 h 523454"/>
              <a:gd name="connsiteX5" fmla="*/ 15301 w 606439"/>
              <a:gd name="connsiteY5" fmla="*/ 476810 h 523454"/>
              <a:gd name="connsiteX6" fmla="*/ 163006 w 606439"/>
              <a:gd name="connsiteY6" fmla="*/ 476810 h 523454"/>
              <a:gd name="connsiteX7" fmla="*/ 163006 w 606439"/>
              <a:gd name="connsiteY7" fmla="*/ 507435 h 523454"/>
              <a:gd name="connsiteX8" fmla="*/ 15301 w 606439"/>
              <a:gd name="connsiteY8" fmla="*/ 507435 h 523454"/>
              <a:gd name="connsiteX9" fmla="*/ 0 w 606439"/>
              <a:gd name="connsiteY9" fmla="*/ 492071 h 523454"/>
              <a:gd name="connsiteX10" fmla="*/ 15301 w 606439"/>
              <a:gd name="connsiteY10" fmla="*/ 476810 h 523454"/>
              <a:gd name="connsiteX11" fmla="*/ 192556 w 606439"/>
              <a:gd name="connsiteY11" fmla="*/ 460792 h 523454"/>
              <a:gd name="connsiteX12" fmla="*/ 211061 w 606439"/>
              <a:gd name="connsiteY12" fmla="*/ 479185 h 523454"/>
              <a:gd name="connsiteX13" fmla="*/ 211061 w 606439"/>
              <a:gd name="connsiteY13" fmla="*/ 505061 h 523454"/>
              <a:gd name="connsiteX14" fmla="*/ 192556 w 606439"/>
              <a:gd name="connsiteY14" fmla="*/ 523454 h 523454"/>
              <a:gd name="connsiteX15" fmla="*/ 174155 w 606439"/>
              <a:gd name="connsiteY15" fmla="*/ 505061 h 523454"/>
              <a:gd name="connsiteX16" fmla="*/ 174155 w 606439"/>
              <a:gd name="connsiteY16" fmla="*/ 479185 h 523454"/>
              <a:gd name="connsiteX17" fmla="*/ 192556 w 606439"/>
              <a:gd name="connsiteY17" fmla="*/ 460792 h 523454"/>
              <a:gd name="connsiteX18" fmla="*/ 270917 w 606439"/>
              <a:gd name="connsiteY18" fmla="*/ 230890 h 523454"/>
              <a:gd name="connsiteX19" fmla="*/ 301415 w 606439"/>
              <a:gd name="connsiteY19" fmla="*/ 261132 h 523454"/>
              <a:gd name="connsiteX20" fmla="*/ 288300 w 606439"/>
              <a:gd name="connsiteY20" fmla="*/ 349051 h 523454"/>
              <a:gd name="connsiteX21" fmla="*/ 288508 w 606439"/>
              <a:gd name="connsiteY21" fmla="*/ 349883 h 523454"/>
              <a:gd name="connsiteX22" fmla="*/ 302248 w 606439"/>
              <a:gd name="connsiteY22" fmla="*/ 368693 h 523454"/>
              <a:gd name="connsiteX23" fmla="*/ 303185 w 606439"/>
              <a:gd name="connsiteY23" fmla="*/ 369109 h 523454"/>
              <a:gd name="connsiteX24" fmla="*/ 304122 w 606439"/>
              <a:gd name="connsiteY24" fmla="*/ 368693 h 523454"/>
              <a:gd name="connsiteX25" fmla="*/ 317965 w 606439"/>
              <a:gd name="connsiteY25" fmla="*/ 349883 h 523454"/>
              <a:gd name="connsiteX26" fmla="*/ 318174 w 606439"/>
              <a:gd name="connsiteY26" fmla="*/ 349051 h 523454"/>
              <a:gd name="connsiteX27" fmla="*/ 304954 w 606439"/>
              <a:gd name="connsiteY27" fmla="*/ 261132 h 523454"/>
              <a:gd name="connsiteX28" fmla="*/ 335452 w 606439"/>
              <a:gd name="connsiteY28" fmla="*/ 230890 h 523454"/>
              <a:gd name="connsiteX29" fmla="*/ 354501 w 606439"/>
              <a:gd name="connsiteY29" fmla="*/ 246894 h 523454"/>
              <a:gd name="connsiteX30" fmla="*/ 393950 w 606439"/>
              <a:gd name="connsiteY30" fmla="*/ 265081 h 523454"/>
              <a:gd name="connsiteX31" fmla="*/ 408523 w 606439"/>
              <a:gd name="connsiteY31" fmla="*/ 277344 h 523454"/>
              <a:gd name="connsiteX32" fmla="*/ 428091 w 606439"/>
              <a:gd name="connsiteY32" fmla="*/ 379501 h 523454"/>
              <a:gd name="connsiteX33" fmla="*/ 178278 w 606439"/>
              <a:gd name="connsiteY33" fmla="*/ 379501 h 523454"/>
              <a:gd name="connsiteX34" fmla="*/ 197951 w 606439"/>
              <a:gd name="connsiteY34" fmla="*/ 277344 h 523454"/>
              <a:gd name="connsiteX35" fmla="*/ 212419 w 606439"/>
              <a:gd name="connsiteY35" fmla="*/ 265081 h 523454"/>
              <a:gd name="connsiteX36" fmla="*/ 251973 w 606439"/>
              <a:gd name="connsiteY36" fmla="*/ 246894 h 523454"/>
              <a:gd name="connsiteX37" fmla="*/ 276624 w 606439"/>
              <a:gd name="connsiteY37" fmla="*/ 129744 h 523454"/>
              <a:gd name="connsiteX38" fmla="*/ 249082 w 606439"/>
              <a:gd name="connsiteY38" fmla="*/ 154506 h 523454"/>
              <a:gd name="connsiteX39" fmla="*/ 303203 w 606439"/>
              <a:gd name="connsiteY39" fmla="*/ 223727 h 523454"/>
              <a:gd name="connsiteX40" fmla="*/ 357325 w 606439"/>
              <a:gd name="connsiteY40" fmla="*/ 154506 h 523454"/>
              <a:gd name="connsiteX41" fmla="*/ 288944 w 606439"/>
              <a:gd name="connsiteY41" fmla="*/ 155961 h 523454"/>
              <a:gd name="connsiteX42" fmla="*/ 276624 w 606439"/>
              <a:gd name="connsiteY42" fmla="*/ 129744 h 523454"/>
              <a:gd name="connsiteX43" fmla="*/ 303203 w 606439"/>
              <a:gd name="connsiteY43" fmla="*/ 68448 h 523454"/>
              <a:gd name="connsiteX44" fmla="*/ 374498 w 606439"/>
              <a:gd name="connsiteY44" fmla="*/ 138396 h 523454"/>
              <a:gd name="connsiteX45" fmla="*/ 303203 w 606439"/>
              <a:gd name="connsiteY45" fmla="*/ 239005 h 523454"/>
              <a:gd name="connsiteX46" fmla="*/ 232013 w 606439"/>
              <a:gd name="connsiteY46" fmla="*/ 138396 h 523454"/>
              <a:gd name="connsiteX47" fmla="*/ 303203 w 606439"/>
              <a:gd name="connsiteY47" fmla="*/ 68448 h 523454"/>
              <a:gd name="connsiteX48" fmla="*/ 41629 w 606439"/>
              <a:gd name="connsiteY48" fmla="*/ 41570 h 523454"/>
              <a:gd name="connsiteX49" fmla="*/ 41629 w 606439"/>
              <a:gd name="connsiteY49" fmla="*/ 406450 h 523454"/>
              <a:gd name="connsiteX50" fmla="*/ 564810 w 606439"/>
              <a:gd name="connsiteY50" fmla="*/ 406450 h 523454"/>
              <a:gd name="connsiteX51" fmla="*/ 564810 w 606439"/>
              <a:gd name="connsiteY51" fmla="*/ 41570 h 523454"/>
              <a:gd name="connsiteX52" fmla="*/ 27787 w 606439"/>
              <a:gd name="connsiteY52" fmla="*/ 0 h 523454"/>
              <a:gd name="connsiteX53" fmla="*/ 578651 w 606439"/>
              <a:gd name="connsiteY53" fmla="*/ 0 h 523454"/>
              <a:gd name="connsiteX54" fmla="*/ 606439 w 606439"/>
              <a:gd name="connsiteY54" fmla="*/ 27644 h 523454"/>
              <a:gd name="connsiteX55" fmla="*/ 606439 w 606439"/>
              <a:gd name="connsiteY55" fmla="*/ 420376 h 523454"/>
              <a:gd name="connsiteX56" fmla="*/ 578651 w 606439"/>
              <a:gd name="connsiteY56" fmla="*/ 448020 h 523454"/>
              <a:gd name="connsiteX57" fmla="*/ 27787 w 606439"/>
              <a:gd name="connsiteY57" fmla="*/ 448020 h 523454"/>
              <a:gd name="connsiteX58" fmla="*/ 0 w 606439"/>
              <a:gd name="connsiteY58" fmla="*/ 420376 h 523454"/>
              <a:gd name="connsiteX59" fmla="*/ 0 w 606439"/>
              <a:gd name="connsiteY59" fmla="*/ 27644 h 523454"/>
              <a:gd name="connsiteX60" fmla="*/ 27787 w 606439"/>
              <a:gd name="connsiteY60" fmla="*/ 0 h 52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439" h="523454">
                <a:moveTo>
                  <a:pt x="222210" y="476810"/>
                </a:moveTo>
                <a:lnTo>
                  <a:pt x="591037" y="476810"/>
                </a:lnTo>
                <a:cubicBezTo>
                  <a:pt x="599571" y="476810"/>
                  <a:pt x="606439" y="483662"/>
                  <a:pt x="606439" y="492071"/>
                </a:cubicBezTo>
                <a:cubicBezTo>
                  <a:pt x="606439" y="500583"/>
                  <a:pt x="599571" y="507435"/>
                  <a:pt x="591037" y="507435"/>
                </a:cubicBezTo>
                <a:lnTo>
                  <a:pt x="222210" y="507435"/>
                </a:lnTo>
                <a:close/>
                <a:moveTo>
                  <a:pt x="15301" y="476810"/>
                </a:moveTo>
                <a:lnTo>
                  <a:pt x="163006" y="476810"/>
                </a:lnTo>
                <a:lnTo>
                  <a:pt x="163006" y="507435"/>
                </a:lnTo>
                <a:lnTo>
                  <a:pt x="15301" y="507435"/>
                </a:lnTo>
                <a:cubicBezTo>
                  <a:pt x="6870" y="507435"/>
                  <a:pt x="0" y="500583"/>
                  <a:pt x="0" y="492071"/>
                </a:cubicBezTo>
                <a:cubicBezTo>
                  <a:pt x="0" y="483662"/>
                  <a:pt x="6870" y="476810"/>
                  <a:pt x="15301" y="476810"/>
                </a:cubicBezTo>
                <a:close/>
                <a:moveTo>
                  <a:pt x="192556" y="460792"/>
                </a:moveTo>
                <a:cubicBezTo>
                  <a:pt x="202744" y="460792"/>
                  <a:pt x="211061" y="469001"/>
                  <a:pt x="211061" y="479185"/>
                </a:cubicBezTo>
                <a:lnTo>
                  <a:pt x="211061" y="505061"/>
                </a:lnTo>
                <a:cubicBezTo>
                  <a:pt x="211061" y="515245"/>
                  <a:pt x="202744" y="523454"/>
                  <a:pt x="192556" y="523454"/>
                </a:cubicBezTo>
                <a:cubicBezTo>
                  <a:pt x="182472" y="523454"/>
                  <a:pt x="174155" y="515245"/>
                  <a:pt x="174155" y="505061"/>
                </a:cubicBezTo>
                <a:lnTo>
                  <a:pt x="174155" y="479185"/>
                </a:lnTo>
                <a:cubicBezTo>
                  <a:pt x="174155" y="469001"/>
                  <a:pt x="182472" y="460792"/>
                  <a:pt x="192556" y="460792"/>
                </a:cubicBezTo>
                <a:close/>
                <a:moveTo>
                  <a:pt x="270917" y="230890"/>
                </a:moveTo>
                <a:lnTo>
                  <a:pt x="301415" y="261132"/>
                </a:lnTo>
                <a:lnTo>
                  <a:pt x="288300" y="349051"/>
                </a:lnTo>
                <a:cubicBezTo>
                  <a:pt x="288300" y="349363"/>
                  <a:pt x="288300" y="349675"/>
                  <a:pt x="288508" y="349883"/>
                </a:cubicBezTo>
                <a:lnTo>
                  <a:pt x="302248" y="368693"/>
                </a:lnTo>
                <a:cubicBezTo>
                  <a:pt x="302456" y="369005"/>
                  <a:pt x="302872" y="369109"/>
                  <a:pt x="303185" y="369109"/>
                </a:cubicBezTo>
                <a:cubicBezTo>
                  <a:pt x="303601" y="369109"/>
                  <a:pt x="303913" y="369005"/>
                  <a:pt x="304122" y="368693"/>
                </a:cubicBezTo>
                <a:lnTo>
                  <a:pt x="317965" y="349883"/>
                </a:lnTo>
                <a:cubicBezTo>
                  <a:pt x="318069" y="349675"/>
                  <a:pt x="318174" y="349363"/>
                  <a:pt x="318174" y="349051"/>
                </a:cubicBezTo>
                <a:lnTo>
                  <a:pt x="304954" y="261132"/>
                </a:lnTo>
                <a:lnTo>
                  <a:pt x="335452" y="230890"/>
                </a:lnTo>
                <a:lnTo>
                  <a:pt x="354501" y="246894"/>
                </a:lnTo>
                <a:lnTo>
                  <a:pt x="393950" y="265081"/>
                </a:lnTo>
                <a:cubicBezTo>
                  <a:pt x="399779" y="267471"/>
                  <a:pt x="405920" y="271316"/>
                  <a:pt x="408523" y="277344"/>
                </a:cubicBezTo>
                <a:cubicBezTo>
                  <a:pt x="408523" y="277344"/>
                  <a:pt x="451407" y="379501"/>
                  <a:pt x="428091" y="379501"/>
                </a:cubicBezTo>
                <a:lnTo>
                  <a:pt x="178278" y="379501"/>
                </a:lnTo>
                <a:cubicBezTo>
                  <a:pt x="154962" y="379501"/>
                  <a:pt x="197951" y="277344"/>
                  <a:pt x="197951" y="277344"/>
                </a:cubicBezTo>
                <a:cubicBezTo>
                  <a:pt x="200865" y="271108"/>
                  <a:pt x="206590" y="267471"/>
                  <a:pt x="212419" y="265081"/>
                </a:cubicBezTo>
                <a:lnTo>
                  <a:pt x="251973" y="246894"/>
                </a:lnTo>
                <a:close/>
                <a:moveTo>
                  <a:pt x="276624" y="129744"/>
                </a:moveTo>
                <a:cubicBezTo>
                  <a:pt x="263028" y="128497"/>
                  <a:pt x="246896" y="135746"/>
                  <a:pt x="249082" y="154506"/>
                </a:cubicBezTo>
                <a:cubicBezTo>
                  <a:pt x="253245" y="189116"/>
                  <a:pt x="273645" y="223727"/>
                  <a:pt x="303203" y="223727"/>
                </a:cubicBezTo>
                <a:cubicBezTo>
                  <a:pt x="331409" y="223727"/>
                  <a:pt x="357013" y="182049"/>
                  <a:pt x="357325" y="154506"/>
                </a:cubicBezTo>
                <a:cubicBezTo>
                  <a:pt x="357845" y="108463"/>
                  <a:pt x="325789" y="159911"/>
                  <a:pt x="288944" y="155961"/>
                </a:cubicBezTo>
                <a:cubicBezTo>
                  <a:pt x="301278" y="140735"/>
                  <a:pt x="290219" y="130991"/>
                  <a:pt x="276624" y="129744"/>
                </a:cubicBezTo>
                <a:close/>
                <a:moveTo>
                  <a:pt x="303203" y="68448"/>
                </a:moveTo>
                <a:cubicBezTo>
                  <a:pt x="354098" y="68448"/>
                  <a:pt x="374914" y="94640"/>
                  <a:pt x="374498" y="138396"/>
                </a:cubicBezTo>
                <a:cubicBezTo>
                  <a:pt x="373769" y="201381"/>
                  <a:pt x="333386" y="239005"/>
                  <a:pt x="303203" y="239005"/>
                </a:cubicBezTo>
                <a:cubicBezTo>
                  <a:pt x="268024" y="239005"/>
                  <a:pt x="232637" y="201381"/>
                  <a:pt x="232013" y="138396"/>
                </a:cubicBezTo>
                <a:cubicBezTo>
                  <a:pt x="231596" y="94640"/>
                  <a:pt x="252412" y="68448"/>
                  <a:pt x="303203" y="68448"/>
                </a:cubicBezTo>
                <a:close/>
                <a:moveTo>
                  <a:pt x="41629" y="41570"/>
                </a:moveTo>
                <a:lnTo>
                  <a:pt x="41629" y="406450"/>
                </a:lnTo>
                <a:lnTo>
                  <a:pt x="564810" y="406450"/>
                </a:lnTo>
                <a:lnTo>
                  <a:pt x="564810" y="41570"/>
                </a:lnTo>
                <a:close/>
                <a:moveTo>
                  <a:pt x="27787" y="0"/>
                </a:moveTo>
                <a:lnTo>
                  <a:pt x="578651" y="0"/>
                </a:lnTo>
                <a:cubicBezTo>
                  <a:pt x="593950" y="0"/>
                  <a:pt x="606439" y="12367"/>
                  <a:pt x="606439" y="27644"/>
                </a:cubicBezTo>
                <a:lnTo>
                  <a:pt x="606439" y="420376"/>
                </a:lnTo>
                <a:cubicBezTo>
                  <a:pt x="606439" y="435653"/>
                  <a:pt x="593950" y="448020"/>
                  <a:pt x="578651" y="448020"/>
                </a:cubicBezTo>
                <a:lnTo>
                  <a:pt x="27787" y="448020"/>
                </a:lnTo>
                <a:cubicBezTo>
                  <a:pt x="12385" y="448020"/>
                  <a:pt x="0" y="435653"/>
                  <a:pt x="0" y="420376"/>
                </a:cubicBezTo>
                <a:lnTo>
                  <a:pt x="0" y="27644"/>
                </a:lnTo>
                <a:cubicBezTo>
                  <a:pt x="0" y="12367"/>
                  <a:pt x="12385" y="0"/>
                  <a:pt x="27787" y="0"/>
                </a:cubicBezTo>
                <a:close/>
              </a:path>
            </a:pathLst>
          </a:custGeom>
          <a:solidFill>
            <a:srgbClr val="96AAD0"/>
          </a:solidFill>
          <a:ln>
            <a:noFill/>
          </a:ln>
        </p:spPr>
      </p:sp>
      <p:sp>
        <p:nvSpPr>
          <p:cNvPr id="54" name="video-player_69112">
            <a:extLst>
              <a:ext uri="{FF2B5EF4-FFF2-40B4-BE49-F238E27FC236}">
                <a16:creationId xmlns:a16="http://schemas.microsoft.com/office/drawing/2014/main" xmlns="" id="{0E2845F1-D1DC-5049-B4CD-FE300E1A5FF8}"/>
              </a:ext>
            </a:extLst>
          </p:cNvPr>
          <p:cNvSpPr>
            <a:spLocks noChangeAspect="1"/>
          </p:cNvSpPr>
          <p:nvPr/>
        </p:nvSpPr>
        <p:spPr bwMode="auto">
          <a:xfrm>
            <a:off x="2435724" y="1521821"/>
            <a:ext cx="609685" cy="539928"/>
          </a:xfrm>
          <a:custGeom>
            <a:avLst/>
            <a:gdLst>
              <a:gd name="connsiteX0" fmla="*/ 168262 w 607490"/>
              <a:gd name="connsiteY0" fmla="*/ 355732 h 537985"/>
              <a:gd name="connsiteX1" fmla="*/ 168262 w 607490"/>
              <a:gd name="connsiteY1" fmla="*/ 394292 h 537985"/>
              <a:gd name="connsiteX2" fmla="*/ 229759 w 607490"/>
              <a:gd name="connsiteY2" fmla="*/ 394292 h 537985"/>
              <a:gd name="connsiteX3" fmla="*/ 229759 w 607490"/>
              <a:gd name="connsiteY3" fmla="*/ 355732 h 537985"/>
              <a:gd name="connsiteX4" fmla="*/ 59640 w 607490"/>
              <a:gd name="connsiteY4" fmla="*/ 355732 h 537985"/>
              <a:gd name="connsiteX5" fmla="*/ 59640 w 607490"/>
              <a:gd name="connsiteY5" fmla="*/ 394292 h 537985"/>
              <a:gd name="connsiteX6" fmla="*/ 121235 w 607490"/>
              <a:gd name="connsiteY6" fmla="*/ 394292 h 537985"/>
              <a:gd name="connsiteX7" fmla="*/ 121235 w 607490"/>
              <a:gd name="connsiteY7" fmla="*/ 355732 h 537985"/>
              <a:gd name="connsiteX8" fmla="*/ 332305 w 607490"/>
              <a:gd name="connsiteY8" fmla="*/ 297835 h 537985"/>
              <a:gd name="connsiteX9" fmla="*/ 363903 w 607490"/>
              <a:gd name="connsiteY9" fmla="*/ 318139 h 537985"/>
              <a:gd name="connsiteX10" fmla="*/ 423647 w 607490"/>
              <a:gd name="connsiteY10" fmla="*/ 380034 h 537985"/>
              <a:gd name="connsiteX11" fmla="*/ 452394 w 607490"/>
              <a:gd name="connsiteY11" fmla="*/ 353382 h 537985"/>
              <a:gd name="connsiteX12" fmla="*/ 507542 w 607490"/>
              <a:gd name="connsiteY12" fmla="*/ 325852 h 537985"/>
              <a:gd name="connsiteX13" fmla="*/ 567481 w 607490"/>
              <a:gd name="connsiteY13" fmla="*/ 349965 h 537985"/>
              <a:gd name="connsiteX14" fmla="*/ 605713 w 607490"/>
              <a:gd name="connsiteY14" fmla="*/ 426894 h 537985"/>
              <a:gd name="connsiteX15" fmla="*/ 576477 w 607490"/>
              <a:gd name="connsiteY15" fmla="*/ 506361 h 537985"/>
              <a:gd name="connsiteX16" fmla="*/ 497959 w 607490"/>
              <a:gd name="connsiteY16" fmla="*/ 537601 h 537985"/>
              <a:gd name="connsiteX17" fmla="*/ 426091 w 607490"/>
              <a:gd name="connsiteY17" fmla="*/ 526472 h 537985"/>
              <a:gd name="connsiteX18" fmla="*/ 347378 w 607490"/>
              <a:gd name="connsiteY18" fmla="*/ 480002 h 537985"/>
              <a:gd name="connsiteX19" fmla="*/ 346889 w 607490"/>
              <a:gd name="connsiteY19" fmla="*/ 479612 h 537985"/>
              <a:gd name="connsiteX20" fmla="*/ 335938 w 607490"/>
              <a:gd name="connsiteY20" fmla="*/ 462332 h 537985"/>
              <a:gd name="connsiteX21" fmla="*/ 341218 w 607490"/>
              <a:gd name="connsiteY21" fmla="*/ 452081 h 537985"/>
              <a:gd name="connsiteX22" fmla="*/ 376615 w 607490"/>
              <a:gd name="connsiteY22" fmla="*/ 451984 h 537985"/>
              <a:gd name="connsiteX23" fmla="*/ 423940 w 607490"/>
              <a:gd name="connsiteY23" fmla="*/ 465358 h 537985"/>
              <a:gd name="connsiteX24" fmla="*/ 425309 w 607490"/>
              <a:gd name="connsiteY24" fmla="*/ 463992 h 537985"/>
              <a:gd name="connsiteX25" fmla="*/ 328409 w 607490"/>
              <a:gd name="connsiteY25" fmla="*/ 345474 h 537985"/>
              <a:gd name="connsiteX26" fmla="*/ 320098 w 607490"/>
              <a:gd name="connsiteY26" fmla="*/ 302519 h 537985"/>
              <a:gd name="connsiteX27" fmla="*/ 332305 w 607490"/>
              <a:gd name="connsiteY27" fmla="*/ 297835 h 537985"/>
              <a:gd name="connsiteX28" fmla="*/ 216177 w 607490"/>
              <a:gd name="connsiteY28" fmla="*/ 129844 h 537985"/>
              <a:gd name="connsiteX29" fmla="*/ 229371 w 607490"/>
              <a:gd name="connsiteY29" fmla="*/ 131601 h 537985"/>
              <a:gd name="connsiteX30" fmla="*/ 307854 w 607490"/>
              <a:gd name="connsiteY30" fmla="*/ 197206 h 537985"/>
              <a:gd name="connsiteX31" fmla="*/ 312252 w 607490"/>
              <a:gd name="connsiteY31" fmla="*/ 206773 h 537985"/>
              <a:gd name="connsiteX32" fmla="*/ 307854 w 607490"/>
              <a:gd name="connsiteY32" fmla="*/ 216340 h 537985"/>
              <a:gd name="connsiteX33" fmla="*/ 229371 w 607490"/>
              <a:gd name="connsiteY33" fmla="*/ 281944 h 537985"/>
              <a:gd name="connsiteX34" fmla="*/ 221357 w 607490"/>
              <a:gd name="connsiteY34" fmla="*/ 284873 h 537985"/>
              <a:gd name="connsiteX35" fmla="*/ 216177 w 607490"/>
              <a:gd name="connsiteY35" fmla="*/ 283702 h 537985"/>
              <a:gd name="connsiteX36" fmla="*/ 208944 w 607490"/>
              <a:gd name="connsiteY36" fmla="*/ 272377 h 537985"/>
              <a:gd name="connsiteX37" fmla="*/ 208944 w 607490"/>
              <a:gd name="connsiteY37" fmla="*/ 141169 h 537985"/>
              <a:gd name="connsiteX38" fmla="*/ 216177 w 607490"/>
              <a:gd name="connsiteY38" fmla="*/ 129844 h 537985"/>
              <a:gd name="connsiteX39" fmla="*/ 385311 w 607490"/>
              <a:gd name="connsiteY39" fmla="*/ 30751 h 537985"/>
              <a:gd name="connsiteX40" fmla="*/ 385311 w 607490"/>
              <a:gd name="connsiteY40" fmla="*/ 69213 h 537985"/>
              <a:gd name="connsiteX41" fmla="*/ 446808 w 607490"/>
              <a:gd name="connsiteY41" fmla="*/ 69213 h 537985"/>
              <a:gd name="connsiteX42" fmla="*/ 446808 w 607490"/>
              <a:gd name="connsiteY42" fmla="*/ 30751 h 537985"/>
              <a:gd name="connsiteX43" fmla="*/ 276787 w 607490"/>
              <a:gd name="connsiteY43" fmla="*/ 30751 h 537985"/>
              <a:gd name="connsiteX44" fmla="*/ 276787 w 607490"/>
              <a:gd name="connsiteY44" fmla="*/ 69213 h 537985"/>
              <a:gd name="connsiteX45" fmla="*/ 338284 w 607490"/>
              <a:gd name="connsiteY45" fmla="*/ 69213 h 537985"/>
              <a:gd name="connsiteX46" fmla="*/ 338284 w 607490"/>
              <a:gd name="connsiteY46" fmla="*/ 30751 h 537985"/>
              <a:gd name="connsiteX47" fmla="*/ 168262 w 607490"/>
              <a:gd name="connsiteY47" fmla="*/ 30751 h 537985"/>
              <a:gd name="connsiteX48" fmla="*/ 168262 w 607490"/>
              <a:gd name="connsiteY48" fmla="*/ 69213 h 537985"/>
              <a:gd name="connsiteX49" fmla="*/ 229759 w 607490"/>
              <a:gd name="connsiteY49" fmla="*/ 69213 h 537985"/>
              <a:gd name="connsiteX50" fmla="*/ 229759 w 607490"/>
              <a:gd name="connsiteY50" fmla="*/ 30751 h 537985"/>
              <a:gd name="connsiteX51" fmla="*/ 59640 w 607490"/>
              <a:gd name="connsiteY51" fmla="*/ 30751 h 537985"/>
              <a:gd name="connsiteX52" fmla="*/ 59640 w 607490"/>
              <a:gd name="connsiteY52" fmla="*/ 69213 h 537985"/>
              <a:gd name="connsiteX53" fmla="*/ 121235 w 607490"/>
              <a:gd name="connsiteY53" fmla="*/ 69213 h 537985"/>
              <a:gd name="connsiteX54" fmla="*/ 121235 w 607490"/>
              <a:gd name="connsiteY54" fmla="*/ 30751 h 537985"/>
              <a:gd name="connsiteX55" fmla="*/ 24149 w 607490"/>
              <a:gd name="connsiteY55" fmla="*/ 0 h 537985"/>
              <a:gd name="connsiteX56" fmla="*/ 482299 w 607490"/>
              <a:gd name="connsiteY56" fmla="*/ 0 h 537985"/>
              <a:gd name="connsiteX57" fmla="*/ 506448 w 607490"/>
              <a:gd name="connsiteY57" fmla="*/ 24112 h 537985"/>
              <a:gd name="connsiteX58" fmla="*/ 506448 w 607490"/>
              <a:gd name="connsiteY58" fmla="*/ 303211 h 537985"/>
              <a:gd name="connsiteX59" fmla="*/ 500386 w 607490"/>
              <a:gd name="connsiteY59" fmla="*/ 303992 h 537985"/>
              <a:gd name="connsiteX60" fmla="*/ 436543 w 607490"/>
              <a:gd name="connsiteY60" fmla="*/ 335426 h 537985"/>
              <a:gd name="connsiteX61" fmla="*/ 419433 w 607490"/>
              <a:gd name="connsiteY61" fmla="*/ 350167 h 537985"/>
              <a:gd name="connsiteX62" fmla="*/ 396164 w 607490"/>
              <a:gd name="connsiteY62" fmla="*/ 326250 h 537985"/>
              <a:gd name="connsiteX63" fmla="*/ 448568 w 607490"/>
              <a:gd name="connsiteY63" fmla="*/ 326250 h 537985"/>
              <a:gd name="connsiteX64" fmla="*/ 448568 w 607490"/>
              <a:gd name="connsiteY64" fmla="*/ 98695 h 537985"/>
              <a:gd name="connsiteX65" fmla="*/ 57880 w 607490"/>
              <a:gd name="connsiteY65" fmla="*/ 98695 h 537985"/>
              <a:gd name="connsiteX66" fmla="*/ 57880 w 607490"/>
              <a:gd name="connsiteY66" fmla="*/ 326250 h 537985"/>
              <a:gd name="connsiteX67" fmla="*/ 292919 w 607490"/>
              <a:gd name="connsiteY67" fmla="*/ 326250 h 537985"/>
              <a:gd name="connsiteX68" fmla="*/ 309637 w 607490"/>
              <a:gd name="connsiteY68" fmla="*/ 355439 h 537985"/>
              <a:gd name="connsiteX69" fmla="*/ 309931 w 607490"/>
              <a:gd name="connsiteY69" fmla="*/ 355732 h 537985"/>
              <a:gd name="connsiteX70" fmla="*/ 276787 w 607490"/>
              <a:gd name="connsiteY70" fmla="*/ 355732 h 537985"/>
              <a:gd name="connsiteX71" fmla="*/ 276787 w 607490"/>
              <a:gd name="connsiteY71" fmla="*/ 394292 h 537985"/>
              <a:gd name="connsiteX72" fmla="*/ 340044 w 607490"/>
              <a:gd name="connsiteY72" fmla="*/ 394292 h 537985"/>
              <a:gd name="connsiteX73" fmla="*/ 366539 w 607490"/>
              <a:gd name="connsiteY73" fmla="*/ 424945 h 537985"/>
              <a:gd name="connsiteX74" fmla="*/ 24149 w 607490"/>
              <a:gd name="connsiteY74" fmla="*/ 424945 h 537985"/>
              <a:gd name="connsiteX75" fmla="*/ 0 w 607490"/>
              <a:gd name="connsiteY75" fmla="*/ 400930 h 537985"/>
              <a:gd name="connsiteX76" fmla="*/ 0 w 607490"/>
              <a:gd name="connsiteY76" fmla="*/ 24112 h 537985"/>
              <a:gd name="connsiteX77" fmla="*/ 24149 w 607490"/>
              <a:gd name="connsiteY77" fmla="*/ 0 h 53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607490" h="537985">
                <a:moveTo>
                  <a:pt x="168262" y="355732"/>
                </a:moveTo>
                <a:lnTo>
                  <a:pt x="168262" y="394292"/>
                </a:lnTo>
                <a:lnTo>
                  <a:pt x="229759" y="394292"/>
                </a:lnTo>
                <a:lnTo>
                  <a:pt x="229759" y="355732"/>
                </a:lnTo>
                <a:close/>
                <a:moveTo>
                  <a:pt x="59640" y="355732"/>
                </a:moveTo>
                <a:lnTo>
                  <a:pt x="59640" y="394292"/>
                </a:lnTo>
                <a:lnTo>
                  <a:pt x="121235" y="394292"/>
                </a:lnTo>
                <a:lnTo>
                  <a:pt x="121235" y="355732"/>
                </a:lnTo>
                <a:close/>
                <a:moveTo>
                  <a:pt x="332305" y="297835"/>
                </a:moveTo>
                <a:cubicBezTo>
                  <a:pt x="344928" y="298095"/>
                  <a:pt x="357963" y="311110"/>
                  <a:pt x="363903" y="318139"/>
                </a:cubicBezTo>
                <a:cubicBezTo>
                  <a:pt x="379744" y="336883"/>
                  <a:pt x="412109" y="370174"/>
                  <a:pt x="423647" y="380034"/>
                </a:cubicBezTo>
                <a:cubicBezTo>
                  <a:pt x="428242" y="375055"/>
                  <a:pt x="438607" y="364218"/>
                  <a:pt x="452394" y="353382"/>
                </a:cubicBezTo>
                <a:cubicBezTo>
                  <a:pt x="471950" y="338152"/>
                  <a:pt x="490528" y="328878"/>
                  <a:pt x="507542" y="325852"/>
                </a:cubicBezTo>
                <a:cubicBezTo>
                  <a:pt x="531400" y="321654"/>
                  <a:pt x="551641" y="329757"/>
                  <a:pt x="567481" y="349965"/>
                </a:cubicBezTo>
                <a:cubicBezTo>
                  <a:pt x="579215" y="364902"/>
                  <a:pt x="599748" y="394678"/>
                  <a:pt x="605713" y="426894"/>
                </a:cubicBezTo>
                <a:cubicBezTo>
                  <a:pt x="611873" y="459599"/>
                  <a:pt x="601997" y="486348"/>
                  <a:pt x="576477" y="506361"/>
                </a:cubicBezTo>
                <a:cubicBezTo>
                  <a:pt x="552716" y="525008"/>
                  <a:pt x="526316" y="535454"/>
                  <a:pt x="497959" y="537601"/>
                </a:cubicBezTo>
                <a:cubicBezTo>
                  <a:pt x="475079" y="539261"/>
                  <a:pt x="450927" y="535551"/>
                  <a:pt x="426091" y="526472"/>
                </a:cubicBezTo>
                <a:cubicBezTo>
                  <a:pt x="387468" y="512316"/>
                  <a:pt x="358134" y="489277"/>
                  <a:pt x="347378" y="480002"/>
                </a:cubicBezTo>
                <a:cubicBezTo>
                  <a:pt x="347085" y="479807"/>
                  <a:pt x="346987" y="479709"/>
                  <a:pt x="346889" y="479612"/>
                </a:cubicBezTo>
                <a:cubicBezTo>
                  <a:pt x="339556" y="473852"/>
                  <a:pt x="335840" y="467994"/>
                  <a:pt x="335938" y="462332"/>
                </a:cubicBezTo>
                <a:cubicBezTo>
                  <a:pt x="335938" y="458427"/>
                  <a:pt x="337796" y="454815"/>
                  <a:pt x="341218" y="452081"/>
                </a:cubicBezTo>
                <a:cubicBezTo>
                  <a:pt x="349725" y="445443"/>
                  <a:pt x="366543" y="445345"/>
                  <a:pt x="376615" y="451984"/>
                </a:cubicBezTo>
                <a:cubicBezTo>
                  <a:pt x="387566" y="459208"/>
                  <a:pt x="414651" y="472583"/>
                  <a:pt x="423940" y="465358"/>
                </a:cubicBezTo>
                <a:cubicBezTo>
                  <a:pt x="424527" y="464968"/>
                  <a:pt x="424918" y="464480"/>
                  <a:pt x="425309" y="463992"/>
                </a:cubicBezTo>
                <a:lnTo>
                  <a:pt x="328409" y="345474"/>
                </a:lnTo>
                <a:cubicBezTo>
                  <a:pt x="327725" y="344693"/>
                  <a:pt x="303573" y="318530"/>
                  <a:pt x="320098" y="302519"/>
                </a:cubicBezTo>
                <a:cubicBezTo>
                  <a:pt x="323936" y="299078"/>
                  <a:pt x="328097" y="297748"/>
                  <a:pt x="332305" y="297835"/>
                </a:cubicBezTo>
                <a:close/>
                <a:moveTo>
                  <a:pt x="216177" y="129844"/>
                </a:moveTo>
                <a:cubicBezTo>
                  <a:pt x="220477" y="127794"/>
                  <a:pt x="225657" y="128477"/>
                  <a:pt x="229371" y="131601"/>
                </a:cubicBezTo>
                <a:lnTo>
                  <a:pt x="307854" y="197206"/>
                </a:lnTo>
                <a:cubicBezTo>
                  <a:pt x="310590" y="199549"/>
                  <a:pt x="312252" y="203063"/>
                  <a:pt x="312252" y="206773"/>
                </a:cubicBezTo>
                <a:cubicBezTo>
                  <a:pt x="312252" y="210483"/>
                  <a:pt x="310590" y="213899"/>
                  <a:pt x="307854" y="216340"/>
                </a:cubicBezTo>
                <a:lnTo>
                  <a:pt x="229371" y="281944"/>
                </a:lnTo>
                <a:cubicBezTo>
                  <a:pt x="227123" y="283799"/>
                  <a:pt x="224289" y="284873"/>
                  <a:pt x="221357" y="284873"/>
                </a:cubicBezTo>
                <a:cubicBezTo>
                  <a:pt x="219597" y="284873"/>
                  <a:pt x="217838" y="284482"/>
                  <a:pt x="216177" y="283702"/>
                </a:cubicBezTo>
                <a:cubicBezTo>
                  <a:pt x="211778" y="281651"/>
                  <a:pt x="208944" y="277258"/>
                  <a:pt x="208944" y="272377"/>
                </a:cubicBezTo>
                <a:lnTo>
                  <a:pt x="208944" y="141169"/>
                </a:lnTo>
                <a:cubicBezTo>
                  <a:pt x="208944" y="136287"/>
                  <a:pt x="211778" y="131894"/>
                  <a:pt x="216177" y="129844"/>
                </a:cubicBezTo>
                <a:close/>
                <a:moveTo>
                  <a:pt x="385311" y="30751"/>
                </a:moveTo>
                <a:lnTo>
                  <a:pt x="385311" y="69213"/>
                </a:lnTo>
                <a:lnTo>
                  <a:pt x="446808" y="69213"/>
                </a:lnTo>
                <a:lnTo>
                  <a:pt x="446808" y="30751"/>
                </a:lnTo>
                <a:close/>
                <a:moveTo>
                  <a:pt x="276787" y="30751"/>
                </a:moveTo>
                <a:lnTo>
                  <a:pt x="276787" y="69213"/>
                </a:lnTo>
                <a:lnTo>
                  <a:pt x="338284" y="69213"/>
                </a:lnTo>
                <a:lnTo>
                  <a:pt x="338284" y="30751"/>
                </a:lnTo>
                <a:close/>
                <a:moveTo>
                  <a:pt x="168262" y="30751"/>
                </a:moveTo>
                <a:lnTo>
                  <a:pt x="168262" y="69213"/>
                </a:lnTo>
                <a:lnTo>
                  <a:pt x="229759" y="69213"/>
                </a:lnTo>
                <a:lnTo>
                  <a:pt x="229759" y="30751"/>
                </a:lnTo>
                <a:close/>
                <a:moveTo>
                  <a:pt x="59640" y="30751"/>
                </a:moveTo>
                <a:lnTo>
                  <a:pt x="59640" y="69213"/>
                </a:lnTo>
                <a:lnTo>
                  <a:pt x="121235" y="69213"/>
                </a:lnTo>
                <a:lnTo>
                  <a:pt x="121235" y="30751"/>
                </a:lnTo>
                <a:close/>
                <a:moveTo>
                  <a:pt x="24149" y="0"/>
                </a:moveTo>
                <a:lnTo>
                  <a:pt x="482299" y="0"/>
                </a:lnTo>
                <a:cubicBezTo>
                  <a:pt x="495693" y="0"/>
                  <a:pt x="506448" y="10836"/>
                  <a:pt x="506448" y="24112"/>
                </a:cubicBezTo>
                <a:lnTo>
                  <a:pt x="506448" y="303211"/>
                </a:lnTo>
                <a:cubicBezTo>
                  <a:pt x="504395" y="303407"/>
                  <a:pt x="502439" y="303700"/>
                  <a:pt x="500386" y="303992"/>
                </a:cubicBezTo>
                <a:cubicBezTo>
                  <a:pt x="480050" y="307604"/>
                  <a:pt x="458639" y="318147"/>
                  <a:pt x="436543" y="335426"/>
                </a:cubicBezTo>
                <a:cubicBezTo>
                  <a:pt x="430090" y="340503"/>
                  <a:pt x="424321" y="345579"/>
                  <a:pt x="419433" y="350167"/>
                </a:cubicBezTo>
                <a:cubicBezTo>
                  <a:pt x="412393" y="343236"/>
                  <a:pt x="404083" y="334743"/>
                  <a:pt x="396164" y="326250"/>
                </a:cubicBezTo>
                <a:lnTo>
                  <a:pt x="448568" y="326250"/>
                </a:lnTo>
                <a:lnTo>
                  <a:pt x="448568" y="98695"/>
                </a:lnTo>
                <a:lnTo>
                  <a:pt x="57880" y="98695"/>
                </a:lnTo>
                <a:lnTo>
                  <a:pt x="57880" y="326250"/>
                </a:lnTo>
                <a:lnTo>
                  <a:pt x="292919" y="326250"/>
                </a:lnTo>
                <a:cubicBezTo>
                  <a:pt x="295558" y="335914"/>
                  <a:pt x="301229" y="345872"/>
                  <a:pt x="309637" y="355439"/>
                </a:cubicBezTo>
                <a:lnTo>
                  <a:pt x="309931" y="355732"/>
                </a:lnTo>
                <a:lnTo>
                  <a:pt x="276787" y="355732"/>
                </a:lnTo>
                <a:lnTo>
                  <a:pt x="276787" y="394292"/>
                </a:lnTo>
                <a:lnTo>
                  <a:pt x="340044" y="394292"/>
                </a:lnTo>
                <a:lnTo>
                  <a:pt x="366539" y="424945"/>
                </a:lnTo>
                <a:lnTo>
                  <a:pt x="24149" y="424945"/>
                </a:lnTo>
                <a:cubicBezTo>
                  <a:pt x="10755" y="424945"/>
                  <a:pt x="0" y="414207"/>
                  <a:pt x="0" y="400930"/>
                </a:cubicBezTo>
                <a:lnTo>
                  <a:pt x="0" y="24112"/>
                </a:lnTo>
                <a:cubicBezTo>
                  <a:pt x="0" y="10836"/>
                  <a:pt x="10755" y="0"/>
                  <a:pt x="24149" y="0"/>
                </a:cubicBezTo>
                <a:close/>
              </a:path>
            </a:pathLst>
          </a:custGeom>
          <a:solidFill>
            <a:srgbClr val="96AAD0"/>
          </a:solidFill>
          <a:ln>
            <a:noFill/>
          </a:ln>
        </p:spPr>
      </p:sp>
      <p:sp>
        <p:nvSpPr>
          <p:cNvPr id="55" name="Text Placeholder 7">
            <a:extLst>
              <a:ext uri="{FF2B5EF4-FFF2-40B4-BE49-F238E27FC236}">
                <a16:creationId xmlns:a16="http://schemas.microsoft.com/office/drawing/2014/main" xmlns="" id="{E3B94E13-B716-5049-8A06-FCE78452D54D}"/>
              </a:ext>
            </a:extLst>
          </p:cNvPr>
          <p:cNvSpPr txBox="1">
            <a:spLocks/>
          </p:cNvSpPr>
          <p:nvPr/>
        </p:nvSpPr>
        <p:spPr>
          <a:xfrm>
            <a:off x="3506171" y="1624070"/>
            <a:ext cx="1990534" cy="471219"/>
          </a:xfrm>
          <a:prstGeom prst="rect">
            <a:avLst/>
          </a:prstGeom>
        </p:spPr>
        <p:txBody>
          <a:bodyPr/>
          <a:lstStyle>
            <a:lvl1pPr marL="0" indent="0" algn="l" defTabSz="914400" rtl="0" eaLnBrk="1" latinLnBrk="0" hangingPunct="1">
              <a:lnSpc>
                <a:spcPct val="110000"/>
              </a:lnSpc>
              <a:spcBef>
                <a:spcPts val="10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bg2">
                    <a:lumMod val="25000"/>
                  </a:schemeClr>
                </a:solidFill>
                <a:latin typeface="Manrop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1400" dirty="0">
                <a:latin typeface="Manrope Light" panose="00000400000000000000" pitchFamily="2" charset="0"/>
                <a:ea typeface="方正兰亭粗黑简体" panose="02000000000000000000" pitchFamily="2" charset="-122"/>
                <a:cs typeface="Arial" panose="020B0604020202020204" pitchFamily="34" charset="0"/>
              </a:rPr>
              <a:t>Pre-recorded Courses</a:t>
            </a:r>
          </a:p>
        </p:txBody>
      </p:sp>
      <p:sp>
        <p:nvSpPr>
          <p:cNvPr id="56" name="Text Placeholder 7">
            <a:extLst>
              <a:ext uri="{FF2B5EF4-FFF2-40B4-BE49-F238E27FC236}">
                <a16:creationId xmlns:a16="http://schemas.microsoft.com/office/drawing/2014/main" xmlns="" id="{737C8072-7A51-3541-B0B1-575D29C9E958}"/>
              </a:ext>
            </a:extLst>
          </p:cNvPr>
          <p:cNvSpPr txBox="1">
            <a:spLocks/>
          </p:cNvSpPr>
          <p:nvPr/>
        </p:nvSpPr>
        <p:spPr>
          <a:xfrm>
            <a:off x="7148698" y="1605774"/>
            <a:ext cx="1990534" cy="471219"/>
          </a:xfrm>
          <a:prstGeom prst="rect">
            <a:avLst/>
          </a:prstGeom>
        </p:spPr>
        <p:txBody>
          <a:bodyPr/>
          <a:lstStyle>
            <a:lvl1pPr marL="0" indent="0" algn="l" defTabSz="914400" rtl="0" eaLnBrk="1" latinLnBrk="0" hangingPunct="1">
              <a:lnSpc>
                <a:spcPct val="110000"/>
              </a:lnSpc>
              <a:spcBef>
                <a:spcPts val="10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bg2">
                    <a:lumMod val="25000"/>
                  </a:schemeClr>
                </a:solidFill>
                <a:latin typeface="Manrop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1400">
                <a:latin typeface="Manrope Light" panose="00000400000000000000" pitchFamily="2" charset="0"/>
                <a:ea typeface="方正兰亭粗黑简体" panose="02000000000000000000" pitchFamily="2" charset="-122"/>
                <a:cs typeface="Arial" panose="020B0604020202020204" pitchFamily="34" charset="0"/>
              </a:rPr>
              <a:t>Live-stream Courses</a:t>
            </a:r>
          </a:p>
        </p:txBody>
      </p:sp>
      <p:pic>
        <p:nvPicPr>
          <p:cNvPr id="57" name="Picture 2" descr="云：技术使能者0133">
            <a:extLst>
              <a:ext uri="{FF2B5EF4-FFF2-40B4-BE49-F238E27FC236}">
                <a16:creationId xmlns:a16="http://schemas.microsoft.com/office/drawing/2014/main" xmlns="" id="{ED37DA11-680D-3F49-A786-DB6492C71BF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2103" y="4378119"/>
            <a:ext cx="2169093" cy="1223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图片 3">
            <a:extLst>
              <a:ext uri="{FF2B5EF4-FFF2-40B4-BE49-F238E27FC236}">
                <a16:creationId xmlns:a16="http://schemas.microsoft.com/office/drawing/2014/main" xmlns="" id="{D6428BFA-B844-854E-837A-5CDC2146196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549800" y="4378118"/>
            <a:ext cx="2169093" cy="1214897"/>
          </a:xfrm>
          <a:prstGeom prst="rect">
            <a:avLst/>
          </a:prstGeom>
        </p:spPr>
      </p:pic>
      <p:pic>
        <p:nvPicPr>
          <p:cNvPr id="59" name="图片 5">
            <a:extLst>
              <a:ext uri="{FF2B5EF4-FFF2-40B4-BE49-F238E27FC236}">
                <a16:creationId xmlns:a16="http://schemas.microsoft.com/office/drawing/2014/main" xmlns="" id="{69AE506F-7E22-214F-8D27-8DC3FA566A0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61132" y="4356579"/>
            <a:ext cx="2169093" cy="1220115"/>
          </a:xfrm>
          <a:prstGeom prst="rect">
            <a:avLst/>
          </a:prstGeom>
        </p:spPr>
      </p:pic>
      <p:sp>
        <p:nvSpPr>
          <p:cNvPr id="60" name="Rectangle 19">
            <a:extLst>
              <a:ext uri="{FF2B5EF4-FFF2-40B4-BE49-F238E27FC236}">
                <a16:creationId xmlns:a16="http://schemas.microsoft.com/office/drawing/2014/main" xmlns="" id="{EE8DC97E-9696-A646-B597-528024A2220A}"/>
              </a:ext>
            </a:extLst>
          </p:cNvPr>
          <p:cNvSpPr/>
          <p:nvPr/>
        </p:nvSpPr>
        <p:spPr>
          <a:xfrm>
            <a:off x="682103" y="3005594"/>
            <a:ext cx="2169093" cy="1024319"/>
          </a:xfrm>
          <a:prstGeom prst="rect">
            <a:avLst/>
          </a:prstGeom>
        </p:spPr>
        <p:txBody>
          <a:bodyPr wrap="square">
            <a:spAutoFit/>
          </a:bodyPr>
          <a:lstStyle/>
          <a:p>
            <a:pPr algn="ctr">
              <a:lnSpc>
                <a:spcPct val="110000"/>
              </a:lnSpc>
              <a:spcBef>
                <a:spcPts val="1000"/>
              </a:spcBef>
              <a:buClr>
                <a:schemeClr val="tx2"/>
              </a:buClr>
            </a:pPr>
            <a:r>
              <a:rPr lang="en-GB" sz="1200">
                <a:solidFill>
                  <a:schemeClr val="bg2">
                    <a:lumMod val="25000"/>
                  </a:schemeClr>
                </a:solidFill>
                <a:latin typeface="Manrope Light" pitchFamily="2" charset="0"/>
              </a:rPr>
              <a:t>Entry level and advanced courses in 5G, AI, Cloud,</a:t>
            </a:r>
          </a:p>
          <a:p>
            <a:pPr algn="ctr">
              <a:lnSpc>
                <a:spcPct val="110000"/>
              </a:lnSpc>
              <a:spcBef>
                <a:spcPts val="1000"/>
              </a:spcBef>
              <a:buClr>
                <a:schemeClr val="tx2"/>
              </a:buClr>
            </a:pPr>
            <a:r>
              <a:rPr lang="en-GB" sz="1200" err="1">
                <a:solidFill>
                  <a:schemeClr val="bg2">
                    <a:lumMod val="25000"/>
                  </a:schemeClr>
                </a:solidFill>
                <a:latin typeface="Manrope Light" pitchFamily="2" charset="0"/>
              </a:rPr>
              <a:t>Kunpeng</a:t>
            </a:r>
            <a:r>
              <a:rPr lang="en-GB" sz="1200">
                <a:solidFill>
                  <a:schemeClr val="bg2">
                    <a:lumMod val="25000"/>
                  </a:schemeClr>
                </a:solidFill>
                <a:latin typeface="Manrope Light" pitchFamily="2" charset="0"/>
              </a:rPr>
              <a:t> System, IoT, data, Smart City, </a:t>
            </a:r>
            <a:r>
              <a:rPr lang="en-GB" sz="1200" err="1">
                <a:solidFill>
                  <a:schemeClr val="bg2">
                    <a:lumMod val="25000"/>
                  </a:schemeClr>
                </a:solidFill>
                <a:latin typeface="Manrope Light" pitchFamily="2" charset="0"/>
              </a:rPr>
              <a:t>Smarthome</a:t>
            </a:r>
            <a:r>
              <a:rPr lang="en-GB" sz="1200">
                <a:solidFill>
                  <a:schemeClr val="bg2">
                    <a:lumMod val="25000"/>
                  </a:schemeClr>
                </a:solidFill>
                <a:latin typeface="Manrope Light" pitchFamily="2" charset="0"/>
              </a:rPr>
              <a:t>, etc.</a:t>
            </a:r>
          </a:p>
        </p:txBody>
      </p:sp>
      <p:sp>
        <p:nvSpPr>
          <p:cNvPr id="61" name="Rectangle 20">
            <a:extLst>
              <a:ext uri="{FF2B5EF4-FFF2-40B4-BE49-F238E27FC236}">
                <a16:creationId xmlns:a16="http://schemas.microsoft.com/office/drawing/2014/main" xmlns="" id="{065C7735-ECB6-2848-AFCB-EB136079F176}"/>
              </a:ext>
            </a:extLst>
          </p:cNvPr>
          <p:cNvSpPr/>
          <p:nvPr/>
        </p:nvSpPr>
        <p:spPr>
          <a:xfrm>
            <a:off x="3427196" y="2970950"/>
            <a:ext cx="2414300" cy="1152560"/>
          </a:xfrm>
          <a:prstGeom prst="rect">
            <a:avLst/>
          </a:prstGeom>
        </p:spPr>
        <p:txBody>
          <a:bodyPr wrap="square">
            <a:spAutoFit/>
          </a:bodyPr>
          <a:lstStyle/>
          <a:p>
            <a:pPr algn="ctr">
              <a:lnSpc>
                <a:spcPct val="110000"/>
              </a:lnSpc>
              <a:spcBef>
                <a:spcPts val="1000"/>
              </a:spcBef>
              <a:buClr>
                <a:schemeClr val="tx2"/>
              </a:buClr>
            </a:pPr>
            <a:r>
              <a:rPr lang="en-GB" sz="1200">
                <a:solidFill>
                  <a:schemeClr val="bg2">
                    <a:lumMod val="25000"/>
                  </a:schemeClr>
                </a:solidFill>
                <a:latin typeface="Manrope Light" pitchFamily="2" charset="0"/>
              </a:rPr>
              <a:t>Sustainability and Business Leadership,</a:t>
            </a:r>
          </a:p>
          <a:p>
            <a:pPr algn="ctr">
              <a:lnSpc>
                <a:spcPct val="110000"/>
              </a:lnSpc>
              <a:spcBef>
                <a:spcPts val="1000"/>
              </a:spcBef>
              <a:buClr>
                <a:schemeClr val="tx2"/>
              </a:buClr>
            </a:pPr>
            <a:r>
              <a:rPr lang="en-GB" sz="1200">
                <a:solidFill>
                  <a:schemeClr val="bg2">
                    <a:lumMod val="25000"/>
                  </a:schemeClr>
                </a:solidFill>
                <a:latin typeface="Manrope Light" pitchFamily="2" charset="0"/>
              </a:rPr>
              <a:t>Strategic Leadership, </a:t>
            </a:r>
          </a:p>
          <a:p>
            <a:pPr algn="ctr">
              <a:lnSpc>
                <a:spcPct val="110000"/>
              </a:lnSpc>
              <a:spcBef>
                <a:spcPts val="1000"/>
              </a:spcBef>
              <a:buClr>
                <a:schemeClr val="tx2"/>
              </a:buClr>
            </a:pPr>
            <a:r>
              <a:rPr lang="en-US" altLang="zh-CN" sz="1200">
                <a:solidFill>
                  <a:schemeClr val="bg2">
                    <a:lumMod val="25000"/>
                  </a:schemeClr>
                </a:solidFill>
                <a:latin typeface="Manrope Light" pitchFamily="2" charset="0"/>
              </a:rPr>
              <a:t>HUAWEI Executive Q&amp;A</a:t>
            </a:r>
            <a:endParaRPr lang="en-GB" sz="1200">
              <a:solidFill>
                <a:schemeClr val="bg2">
                  <a:lumMod val="25000"/>
                </a:schemeClr>
              </a:solidFill>
              <a:latin typeface="Manrope Light" pitchFamily="2" charset="0"/>
            </a:endParaRPr>
          </a:p>
        </p:txBody>
      </p:sp>
      <p:sp>
        <p:nvSpPr>
          <p:cNvPr id="62" name="Rectangle 21">
            <a:extLst>
              <a:ext uri="{FF2B5EF4-FFF2-40B4-BE49-F238E27FC236}">
                <a16:creationId xmlns:a16="http://schemas.microsoft.com/office/drawing/2014/main" xmlns="" id="{2CBD5064-366E-1445-AF3F-05A109FD7707}"/>
              </a:ext>
            </a:extLst>
          </p:cNvPr>
          <p:cNvSpPr/>
          <p:nvPr/>
        </p:nvSpPr>
        <p:spPr>
          <a:xfrm>
            <a:off x="6294893" y="2949719"/>
            <a:ext cx="2501571" cy="1289584"/>
          </a:xfrm>
          <a:prstGeom prst="rect">
            <a:avLst/>
          </a:prstGeom>
        </p:spPr>
        <p:txBody>
          <a:bodyPr wrap="square">
            <a:spAutoFit/>
          </a:bodyPr>
          <a:lstStyle/>
          <a:p>
            <a:pPr algn="ctr">
              <a:lnSpc>
                <a:spcPct val="110000"/>
              </a:lnSpc>
              <a:spcBef>
                <a:spcPts val="1000"/>
              </a:spcBef>
              <a:buClr>
                <a:schemeClr val="tx2"/>
              </a:buClr>
            </a:pPr>
            <a:r>
              <a:rPr lang="en-GB" sz="1200">
                <a:solidFill>
                  <a:schemeClr val="bg2">
                    <a:lumMod val="25000"/>
                  </a:schemeClr>
                </a:solidFill>
                <a:latin typeface="Manrope Light" pitchFamily="2" charset="0"/>
              </a:rPr>
              <a:t>Cyber security,</a:t>
            </a:r>
          </a:p>
          <a:p>
            <a:pPr algn="ctr">
              <a:lnSpc>
                <a:spcPct val="110000"/>
              </a:lnSpc>
              <a:spcBef>
                <a:spcPts val="1000"/>
              </a:spcBef>
              <a:buClr>
                <a:schemeClr val="tx2"/>
              </a:buClr>
            </a:pPr>
            <a:r>
              <a:rPr lang="en-GB" sz="1200">
                <a:solidFill>
                  <a:schemeClr val="bg2">
                    <a:lumMod val="25000"/>
                  </a:schemeClr>
                </a:solidFill>
                <a:latin typeface="Manrope Light" pitchFamily="2" charset="0"/>
              </a:rPr>
              <a:t>China social media,</a:t>
            </a:r>
          </a:p>
          <a:p>
            <a:pPr algn="ctr">
              <a:lnSpc>
                <a:spcPct val="110000"/>
              </a:lnSpc>
              <a:spcBef>
                <a:spcPts val="1000"/>
              </a:spcBef>
              <a:buClr>
                <a:schemeClr val="tx2"/>
              </a:buClr>
            </a:pPr>
            <a:r>
              <a:rPr lang="en-US" altLang="zh-CN" sz="1200">
                <a:solidFill>
                  <a:schemeClr val="bg2">
                    <a:lumMod val="25000"/>
                  </a:schemeClr>
                </a:solidFill>
                <a:latin typeface="Manrope Light" pitchFamily="2" charset="0"/>
              </a:rPr>
              <a:t>Double 11</a:t>
            </a:r>
          </a:p>
          <a:p>
            <a:pPr algn="ctr">
              <a:lnSpc>
                <a:spcPct val="110000"/>
              </a:lnSpc>
              <a:spcBef>
                <a:spcPts val="1000"/>
              </a:spcBef>
              <a:buClr>
                <a:schemeClr val="tx2"/>
              </a:buClr>
            </a:pPr>
            <a:r>
              <a:rPr lang="en-US" altLang="zh-CN" sz="1200" err="1">
                <a:solidFill>
                  <a:schemeClr val="bg2">
                    <a:lumMod val="25000"/>
                  </a:schemeClr>
                </a:solidFill>
                <a:latin typeface="Manrope Light" pitchFamily="2" charset="0"/>
              </a:rPr>
              <a:t>Metaverse</a:t>
            </a:r>
            <a:endParaRPr lang="en-US" altLang="zh-CN" sz="1200">
              <a:solidFill>
                <a:schemeClr val="bg2">
                  <a:lumMod val="25000"/>
                </a:schemeClr>
              </a:solidFill>
              <a:latin typeface="Manrope Light" pitchFamily="2" charset="0"/>
            </a:endParaRPr>
          </a:p>
        </p:txBody>
      </p:sp>
      <p:sp>
        <p:nvSpPr>
          <p:cNvPr id="63" name="Rectangle 22">
            <a:extLst>
              <a:ext uri="{FF2B5EF4-FFF2-40B4-BE49-F238E27FC236}">
                <a16:creationId xmlns:a16="http://schemas.microsoft.com/office/drawing/2014/main" xmlns="" id="{5B2CC31F-1624-494A-8499-8A7970EE72B5}"/>
              </a:ext>
            </a:extLst>
          </p:cNvPr>
          <p:cNvSpPr/>
          <p:nvPr/>
        </p:nvSpPr>
        <p:spPr>
          <a:xfrm>
            <a:off x="9139232" y="3035070"/>
            <a:ext cx="2390350" cy="829971"/>
          </a:xfrm>
          <a:prstGeom prst="rect">
            <a:avLst/>
          </a:prstGeom>
        </p:spPr>
        <p:txBody>
          <a:bodyPr wrap="square">
            <a:spAutoFit/>
          </a:bodyPr>
          <a:lstStyle/>
          <a:p>
            <a:pPr algn="ctr">
              <a:lnSpc>
                <a:spcPct val="110000"/>
              </a:lnSpc>
              <a:spcBef>
                <a:spcPts val="1000"/>
              </a:spcBef>
              <a:buClr>
                <a:schemeClr val="tx2"/>
              </a:buClr>
            </a:pPr>
            <a:r>
              <a:rPr lang="en-GB" sz="1200">
                <a:solidFill>
                  <a:schemeClr val="bg2">
                    <a:lumMod val="25000"/>
                  </a:schemeClr>
                </a:solidFill>
                <a:latin typeface="Manrope Light" pitchFamily="2" charset="0"/>
              </a:rPr>
              <a:t>Live and interactive visit to the Great Wall and other sites,</a:t>
            </a:r>
          </a:p>
          <a:p>
            <a:pPr algn="ctr">
              <a:lnSpc>
                <a:spcPct val="110000"/>
              </a:lnSpc>
              <a:spcBef>
                <a:spcPts val="1000"/>
              </a:spcBef>
              <a:buClr>
                <a:schemeClr val="tx2"/>
              </a:buClr>
            </a:pPr>
            <a:r>
              <a:rPr lang="en-GB" sz="1200">
                <a:solidFill>
                  <a:schemeClr val="bg2">
                    <a:lumMod val="25000"/>
                  </a:schemeClr>
                </a:solidFill>
                <a:latin typeface="Manrope Light" pitchFamily="2" charset="0"/>
              </a:rPr>
              <a:t>Modern Chinese life style</a:t>
            </a:r>
          </a:p>
        </p:txBody>
      </p:sp>
      <p:sp>
        <p:nvSpPr>
          <p:cNvPr id="64" name="Text Placeholder 7">
            <a:extLst>
              <a:ext uri="{FF2B5EF4-FFF2-40B4-BE49-F238E27FC236}">
                <a16:creationId xmlns:a16="http://schemas.microsoft.com/office/drawing/2014/main" xmlns="" id="{C99C44CA-CAD9-684E-8298-E4937EEDF454}"/>
              </a:ext>
            </a:extLst>
          </p:cNvPr>
          <p:cNvSpPr txBox="1">
            <a:spLocks/>
          </p:cNvSpPr>
          <p:nvPr/>
        </p:nvSpPr>
        <p:spPr>
          <a:xfrm>
            <a:off x="682103" y="2533862"/>
            <a:ext cx="2169093" cy="391051"/>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000" b="1" i="0" kern="1200" spc="300">
                <a:solidFill>
                  <a:schemeClr val="bg1"/>
                </a:solidFill>
                <a:latin typeface="Manrope ExtraBold"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altLang="zh-CN" sz="1400" spc="0">
                <a:solidFill>
                  <a:schemeClr val="tx1"/>
                </a:solidFill>
                <a:ea typeface="方正兰亭细黑简体" panose="02000000000000000000" pitchFamily="2" charset="-122"/>
              </a:rPr>
              <a:t>Technology</a:t>
            </a:r>
          </a:p>
        </p:txBody>
      </p:sp>
      <p:sp>
        <p:nvSpPr>
          <p:cNvPr id="65" name="Text Placeholder 7">
            <a:extLst>
              <a:ext uri="{FF2B5EF4-FFF2-40B4-BE49-F238E27FC236}">
                <a16:creationId xmlns:a16="http://schemas.microsoft.com/office/drawing/2014/main" xmlns="" id="{E5262F38-7F5A-0944-B87B-6AA9618E3C81}"/>
              </a:ext>
            </a:extLst>
          </p:cNvPr>
          <p:cNvSpPr txBox="1">
            <a:spLocks/>
          </p:cNvSpPr>
          <p:nvPr/>
        </p:nvSpPr>
        <p:spPr>
          <a:xfrm>
            <a:off x="3571617" y="2456566"/>
            <a:ext cx="2169093" cy="391051"/>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000" b="1" i="0" kern="1200" spc="300">
                <a:solidFill>
                  <a:schemeClr val="bg1"/>
                </a:solidFill>
                <a:latin typeface="Manrope ExtraBold"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altLang="zh-CN" sz="1400" spc="0">
                <a:solidFill>
                  <a:schemeClr val="tx1"/>
                </a:solidFill>
                <a:ea typeface="方正兰亭细黑简体" panose="02000000000000000000" pitchFamily="2" charset="-122"/>
              </a:rPr>
              <a:t>Leadership &amp; Career Development</a:t>
            </a:r>
          </a:p>
        </p:txBody>
      </p:sp>
      <p:sp>
        <p:nvSpPr>
          <p:cNvPr id="66" name="Text Placeholder 7">
            <a:extLst>
              <a:ext uri="{FF2B5EF4-FFF2-40B4-BE49-F238E27FC236}">
                <a16:creationId xmlns:a16="http://schemas.microsoft.com/office/drawing/2014/main" xmlns="" id="{8097F702-8946-2544-94B6-F94886A3D6E0}"/>
              </a:ext>
            </a:extLst>
          </p:cNvPr>
          <p:cNvSpPr txBox="1">
            <a:spLocks/>
          </p:cNvSpPr>
          <p:nvPr/>
        </p:nvSpPr>
        <p:spPr>
          <a:xfrm>
            <a:off x="9249861" y="2456566"/>
            <a:ext cx="2169093" cy="384759"/>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000" b="1" i="0" kern="1200" spc="300">
                <a:solidFill>
                  <a:schemeClr val="bg1"/>
                </a:solidFill>
                <a:latin typeface="Manrope ExtraBold"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altLang="zh-CN" sz="1400" spc="0">
                <a:solidFill>
                  <a:schemeClr val="tx1"/>
                </a:solidFill>
                <a:ea typeface="方正兰亭细黑简体" panose="02000000000000000000" pitchFamily="2" charset="-122"/>
              </a:rPr>
              <a:t>Traditional and Modern China</a:t>
            </a:r>
          </a:p>
        </p:txBody>
      </p:sp>
      <p:sp>
        <p:nvSpPr>
          <p:cNvPr id="67" name="Text Placeholder 7">
            <a:extLst>
              <a:ext uri="{FF2B5EF4-FFF2-40B4-BE49-F238E27FC236}">
                <a16:creationId xmlns:a16="http://schemas.microsoft.com/office/drawing/2014/main" xmlns="" id="{9A138CF4-FAE7-4B48-B2D7-8BBD025E24F3}"/>
              </a:ext>
            </a:extLst>
          </p:cNvPr>
          <p:cNvSpPr txBox="1">
            <a:spLocks/>
          </p:cNvSpPr>
          <p:nvPr/>
        </p:nvSpPr>
        <p:spPr>
          <a:xfrm>
            <a:off x="6461132" y="2534992"/>
            <a:ext cx="2169093" cy="391051"/>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000" b="1" i="0" kern="1200" spc="300">
                <a:solidFill>
                  <a:schemeClr val="bg1"/>
                </a:solidFill>
                <a:latin typeface="Manrope ExtraBold"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altLang="zh-CN" sz="1400" spc="0">
                <a:solidFill>
                  <a:schemeClr val="tx1"/>
                </a:solidFill>
                <a:ea typeface="方正兰亭细黑简体" panose="02000000000000000000" pitchFamily="2" charset="-122"/>
              </a:rPr>
              <a:t>Hot Topics</a:t>
            </a:r>
          </a:p>
        </p:txBody>
      </p:sp>
      <p:pic>
        <p:nvPicPr>
          <p:cNvPr id="68" name="Picture 14">
            <a:extLst>
              <a:ext uri="{FF2B5EF4-FFF2-40B4-BE49-F238E27FC236}">
                <a16:creationId xmlns:a16="http://schemas.microsoft.com/office/drawing/2014/main" xmlns="" id="{3E932503-5A59-344C-A07B-8FC903610FE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9469142" y="4319767"/>
            <a:ext cx="1949812" cy="1261125"/>
          </a:xfrm>
          <a:prstGeom prst="rect">
            <a:avLst/>
          </a:prstGeom>
        </p:spPr>
      </p:pic>
    </p:spTree>
    <p:extLst>
      <p:ext uri="{BB962C8B-B14F-4D97-AF65-F5344CB8AC3E}">
        <p14:creationId xmlns:p14="http://schemas.microsoft.com/office/powerpoint/2010/main" val="40446009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ounded Rectangle 4">
            <a:extLst>
              <a:ext uri="{FF2B5EF4-FFF2-40B4-BE49-F238E27FC236}">
                <a16:creationId xmlns:a16="http://schemas.microsoft.com/office/drawing/2014/main" xmlns="" id="{6BF645E5-B070-D643-AF0C-3B496DA1E236}"/>
              </a:ext>
            </a:extLst>
          </p:cNvPr>
          <p:cNvSpPr/>
          <p:nvPr/>
        </p:nvSpPr>
        <p:spPr>
          <a:xfrm>
            <a:off x="5169696" y="1407091"/>
            <a:ext cx="1268659" cy="1241710"/>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anrope" panose="00000500000000000000" pitchFamily="2" charset="0"/>
            </a:endParaRPr>
          </a:p>
        </p:txBody>
      </p:sp>
      <p:sp>
        <p:nvSpPr>
          <p:cNvPr id="25" name="Rounded Rectangle 11">
            <a:extLst>
              <a:ext uri="{FF2B5EF4-FFF2-40B4-BE49-F238E27FC236}">
                <a16:creationId xmlns:a16="http://schemas.microsoft.com/office/drawing/2014/main" xmlns="" id="{0B0BB515-49FE-BB4D-87AC-83CD731FEB66}"/>
              </a:ext>
            </a:extLst>
          </p:cNvPr>
          <p:cNvSpPr/>
          <p:nvPr/>
        </p:nvSpPr>
        <p:spPr>
          <a:xfrm>
            <a:off x="1389462" y="1407091"/>
            <a:ext cx="1268659" cy="1241709"/>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anrope" panose="00000500000000000000" pitchFamily="2" charset="0"/>
            </a:endParaRPr>
          </a:p>
        </p:txBody>
      </p:sp>
      <p:sp>
        <p:nvSpPr>
          <p:cNvPr id="26" name="Text Placeholder 1">
            <a:extLst>
              <a:ext uri="{FF2B5EF4-FFF2-40B4-BE49-F238E27FC236}">
                <a16:creationId xmlns:a16="http://schemas.microsoft.com/office/drawing/2014/main" xmlns="" id="{84615E5A-6619-EC4D-8614-E9B1410A84CA}"/>
              </a:ext>
            </a:extLst>
          </p:cNvPr>
          <p:cNvSpPr>
            <a:spLocks noGrp="1"/>
          </p:cNvSpPr>
          <p:nvPr>
            <p:ph type="body" sz="quarter" idx="21"/>
          </p:nvPr>
        </p:nvSpPr>
        <p:spPr/>
        <p:txBody>
          <a:bodyPr/>
          <a:lstStyle/>
          <a:p>
            <a:r>
              <a:rPr lang="en-US" dirty="0"/>
              <a:t>How to Participate</a:t>
            </a:r>
          </a:p>
          <a:p>
            <a:endParaRPr lang="en-US" dirty="0"/>
          </a:p>
        </p:txBody>
      </p:sp>
      <p:sp>
        <p:nvSpPr>
          <p:cNvPr id="28" name="Rounded Rectangle 9">
            <a:extLst>
              <a:ext uri="{FF2B5EF4-FFF2-40B4-BE49-F238E27FC236}">
                <a16:creationId xmlns:a16="http://schemas.microsoft.com/office/drawing/2014/main" xmlns="" id="{150735CF-712F-1843-862E-52232FB062C3}"/>
              </a:ext>
            </a:extLst>
          </p:cNvPr>
          <p:cNvSpPr/>
          <p:nvPr/>
        </p:nvSpPr>
        <p:spPr>
          <a:xfrm>
            <a:off x="8803093" y="1369435"/>
            <a:ext cx="1268659" cy="1241710"/>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anrope" panose="00000500000000000000" pitchFamily="2" charset="0"/>
            </a:endParaRPr>
          </a:p>
        </p:txBody>
      </p:sp>
      <p:sp>
        <p:nvSpPr>
          <p:cNvPr id="29" name="Text Placeholder 9">
            <a:extLst>
              <a:ext uri="{FF2B5EF4-FFF2-40B4-BE49-F238E27FC236}">
                <a16:creationId xmlns:a16="http://schemas.microsoft.com/office/drawing/2014/main" xmlns="" id="{17BFD82C-455F-0044-B902-3BCA4BEE8137}"/>
              </a:ext>
            </a:extLst>
          </p:cNvPr>
          <p:cNvSpPr txBox="1">
            <a:spLocks/>
          </p:cNvSpPr>
          <p:nvPr/>
        </p:nvSpPr>
        <p:spPr>
          <a:xfrm>
            <a:off x="160293" y="3024422"/>
            <a:ext cx="3762487" cy="323387"/>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b="1">
                <a:latin typeface="Manrope ExtraBold" pitchFamily="2" charset="0"/>
              </a:rPr>
              <a:t>Target Audience</a:t>
            </a:r>
          </a:p>
        </p:txBody>
      </p:sp>
      <p:sp>
        <p:nvSpPr>
          <p:cNvPr id="30" name="Text Placeholder 10">
            <a:extLst>
              <a:ext uri="{FF2B5EF4-FFF2-40B4-BE49-F238E27FC236}">
                <a16:creationId xmlns:a16="http://schemas.microsoft.com/office/drawing/2014/main" xmlns="" id="{EABE0C05-4833-6043-B284-75B6940EEAD3}"/>
              </a:ext>
            </a:extLst>
          </p:cNvPr>
          <p:cNvSpPr txBox="1">
            <a:spLocks/>
          </p:cNvSpPr>
          <p:nvPr/>
        </p:nvSpPr>
        <p:spPr>
          <a:xfrm>
            <a:off x="4249278" y="3022366"/>
            <a:ext cx="3109494" cy="391051"/>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TW" sz="1400" b="1">
                <a:latin typeface="Manrope ExtraBold" pitchFamily="2" charset="0"/>
              </a:rPr>
              <a:t>Application Materials</a:t>
            </a:r>
          </a:p>
        </p:txBody>
      </p:sp>
      <p:sp>
        <p:nvSpPr>
          <p:cNvPr id="31" name="Text Placeholder 11">
            <a:extLst>
              <a:ext uri="{FF2B5EF4-FFF2-40B4-BE49-F238E27FC236}">
                <a16:creationId xmlns:a16="http://schemas.microsoft.com/office/drawing/2014/main" xmlns="" id="{D1969CD4-44F6-CA4E-B776-2C840BBAC970}"/>
              </a:ext>
            </a:extLst>
          </p:cNvPr>
          <p:cNvSpPr txBox="1">
            <a:spLocks/>
          </p:cNvSpPr>
          <p:nvPr/>
        </p:nvSpPr>
        <p:spPr>
          <a:xfrm>
            <a:off x="7882674" y="2990589"/>
            <a:ext cx="3109494" cy="391051"/>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TW" sz="1400" b="1">
                <a:latin typeface="Manrope ExtraBold" pitchFamily="2" charset="0"/>
              </a:rPr>
              <a:t>Selection process</a:t>
            </a:r>
          </a:p>
        </p:txBody>
      </p:sp>
      <p:grpSp>
        <p:nvGrpSpPr>
          <p:cNvPr id="35" name="组合 82">
            <a:extLst>
              <a:ext uri="{FF2B5EF4-FFF2-40B4-BE49-F238E27FC236}">
                <a16:creationId xmlns:a16="http://schemas.microsoft.com/office/drawing/2014/main" xmlns="" id="{BDE55B87-CD61-EA41-A346-9AA091B4ED2E}"/>
              </a:ext>
            </a:extLst>
          </p:cNvPr>
          <p:cNvGrpSpPr/>
          <p:nvPr/>
        </p:nvGrpSpPr>
        <p:grpSpPr>
          <a:xfrm>
            <a:off x="1661652" y="1765116"/>
            <a:ext cx="741874" cy="488819"/>
            <a:chOff x="8513763" y="2622551"/>
            <a:chExt cx="765175" cy="473075"/>
          </a:xfrm>
          <a:solidFill>
            <a:schemeClr val="tx1"/>
          </a:solidFill>
          <a:effectLst/>
        </p:grpSpPr>
        <p:sp>
          <p:nvSpPr>
            <p:cNvPr id="36" name="Freeform 36">
              <a:extLst>
                <a:ext uri="{FF2B5EF4-FFF2-40B4-BE49-F238E27FC236}">
                  <a16:creationId xmlns:a16="http://schemas.microsoft.com/office/drawing/2014/main" xmlns="" id="{31C22806-26E6-AE47-A2BA-BC8998FC95BB}"/>
                </a:ext>
              </a:extLst>
            </p:cNvPr>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p:spPr>
          <p:txBody>
            <a:bodyPr/>
            <a:lstStyle/>
            <a:p>
              <a:pPr eaLnBrk="0" hangingPunct="0">
                <a:defRPr/>
              </a:pPr>
              <a:endParaRPr lang="zh-CN" altLang="en-US" sz="4267">
                <a:latin typeface="Manrope Light" panose="00000400000000000000" pitchFamily="2" charset="0"/>
                <a:cs typeface="Arial" panose="020B0604020202020204" pitchFamily="34" charset="0"/>
              </a:endParaRPr>
            </a:p>
          </p:txBody>
        </p:sp>
        <p:sp>
          <p:nvSpPr>
            <p:cNvPr id="37" name="Freeform 37">
              <a:extLst>
                <a:ext uri="{FF2B5EF4-FFF2-40B4-BE49-F238E27FC236}">
                  <a16:creationId xmlns:a16="http://schemas.microsoft.com/office/drawing/2014/main" xmlns="" id="{438FB710-7FBF-5E46-BC46-ED41EE64AFA7}"/>
                </a:ext>
              </a:extLst>
            </p:cNvPr>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p:spPr>
          <p:txBody>
            <a:bodyPr/>
            <a:lstStyle/>
            <a:p>
              <a:pPr eaLnBrk="0" hangingPunct="0">
                <a:defRPr/>
              </a:pPr>
              <a:endParaRPr lang="zh-CN" altLang="en-US" sz="4267">
                <a:latin typeface="Manrope Light" panose="00000400000000000000" pitchFamily="2" charset="0"/>
                <a:cs typeface="Arial" panose="020B0604020202020204" pitchFamily="34" charset="0"/>
              </a:endParaRPr>
            </a:p>
          </p:txBody>
        </p:sp>
        <p:sp>
          <p:nvSpPr>
            <p:cNvPr id="38" name="Freeform 38">
              <a:extLst>
                <a:ext uri="{FF2B5EF4-FFF2-40B4-BE49-F238E27FC236}">
                  <a16:creationId xmlns:a16="http://schemas.microsoft.com/office/drawing/2014/main" xmlns="" id="{F78BC974-8886-9C49-8B8F-6E8AC69DAFCD}"/>
                </a:ext>
              </a:extLst>
            </p:cNvPr>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p:spPr>
          <p:txBody>
            <a:bodyPr/>
            <a:lstStyle/>
            <a:p>
              <a:pPr eaLnBrk="0" hangingPunct="0">
                <a:defRPr/>
              </a:pPr>
              <a:endParaRPr lang="zh-CN" altLang="en-US" sz="4267">
                <a:latin typeface="Manrope Light" panose="00000400000000000000" pitchFamily="2" charset="0"/>
                <a:cs typeface="Arial" panose="020B0604020202020204" pitchFamily="34" charset="0"/>
              </a:endParaRPr>
            </a:p>
          </p:txBody>
        </p:sp>
        <p:sp>
          <p:nvSpPr>
            <p:cNvPr id="39" name="Freeform 39">
              <a:extLst>
                <a:ext uri="{FF2B5EF4-FFF2-40B4-BE49-F238E27FC236}">
                  <a16:creationId xmlns:a16="http://schemas.microsoft.com/office/drawing/2014/main" xmlns="" id="{8C6CB2E2-4A7B-424B-9572-D520DA3A8054}"/>
                </a:ext>
              </a:extLst>
            </p:cNvPr>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p:spPr>
          <p:txBody>
            <a:bodyPr/>
            <a:lstStyle/>
            <a:p>
              <a:pPr eaLnBrk="0" hangingPunct="0">
                <a:defRPr/>
              </a:pPr>
              <a:endParaRPr lang="zh-CN" altLang="en-US" sz="4267">
                <a:latin typeface="Manrope Light" panose="00000400000000000000" pitchFamily="2" charset="0"/>
                <a:cs typeface="Arial" panose="020B0604020202020204" pitchFamily="34" charset="0"/>
              </a:endParaRPr>
            </a:p>
          </p:txBody>
        </p:sp>
        <p:sp>
          <p:nvSpPr>
            <p:cNvPr id="40" name="Freeform 40">
              <a:extLst>
                <a:ext uri="{FF2B5EF4-FFF2-40B4-BE49-F238E27FC236}">
                  <a16:creationId xmlns:a16="http://schemas.microsoft.com/office/drawing/2014/main" xmlns="" id="{56B0DA25-203D-214C-B03E-D7978A5E1D5B}"/>
                </a:ext>
              </a:extLst>
            </p:cNvPr>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p:spPr>
          <p:txBody>
            <a:bodyPr/>
            <a:lstStyle/>
            <a:p>
              <a:pPr eaLnBrk="0" hangingPunct="0">
                <a:defRPr/>
              </a:pPr>
              <a:endParaRPr lang="zh-CN" altLang="en-US" sz="4267">
                <a:latin typeface="Manrope Light" panose="00000400000000000000" pitchFamily="2" charset="0"/>
                <a:cs typeface="Arial" panose="020B0604020202020204" pitchFamily="34" charset="0"/>
              </a:endParaRPr>
            </a:p>
          </p:txBody>
        </p:sp>
        <p:sp>
          <p:nvSpPr>
            <p:cNvPr id="41" name="Freeform 41">
              <a:extLst>
                <a:ext uri="{FF2B5EF4-FFF2-40B4-BE49-F238E27FC236}">
                  <a16:creationId xmlns:a16="http://schemas.microsoft.com/office/drawing/2014/main" xmlns="" id="{25A45078-F755-AB47-B89F-BB9B21D7233E}"/>
                </a:ext>
              </a:extLst>
            </p:cNvPr>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p:spPr>
          <p:txBody>
            <a:bodyPr/>
            <a:lstStyle/>
            <a:p>
              <a:pPr eaLnBrk="0" hangingPunct="0">
                <a:defRPr/>
              </a:pPr>
              <a:endParaRPr lang="zh-CN" altLang="en-US" sz="4267">
                <a:latin typeface="Manrope Light" panose="00000400000000000000" pitchFamily="2" charset="0"/>
                <a:cs typeface="Arial" panose="020B0604020202020204" pitchFamily="34" charset="0"/>
              </a:endParaRPr>
            </a:p>
          </p:txBody>
        </p:sp>
      </p:grpSp>
      <p:sp>
        <p:nvSpPr>
          <p:cNvPr id="42" name="Freeform 77">
            <a:extLst>
              <a:ext uri="{FF2B5EF4-FFF2-40B4-BE49-F238E27FC236}">
                <a16:creationId xmlns:a16="http://schemas.microsoft.com/office/drawing/2014/main" xmlns="" id="{F919E41E-6CF0-1247-AF3B-D354635C776E}"/>
              </a:ext>
            </a:extLst>
          </p:cNvPr>
          <p:cNvSpPr>
            <a:spLocks noEditPoints="1"/>
          </p:cNvSpPr>
          <p:nvPr/>
        </p:nvSpPr>
        <p:spPr bwMode="auto">
          <a:xfrm>
            <a:off x="9093596" y="1676458"/>
            <a:ext cx="673066" cy="605758"/>
          </a:xfrm>
          <a:custGeom>
            <a:avLst/>
            <a:gdLst>
              <a:gd name="T0" fmla="*/ 100 w 110"/>
              <a:gd name="T1" fmla="*/ 0 h 99"/>
              <a:gd name="T2" fmla="*/ 90 w 110"/>
              <a:gd name="T3" fmla="*/ 10 h 99"/>
              <a:gd name="T4" fmla="*/ 91 w 110"/>
              <a:gd name="T5" fmla="*/ 13 h 99"/>
              <a:gd name="T6" fmla="*/ 75 w 110"/>
              <a:gd name="T7" fmla="*/ 29 h 99"/>
              <a:gd name="T8" fmla="*/ 61 w 110"/>
              <a:gd name="T9" fmla="*/ 25 h 99"/>
              <a:gd name="T10" fmla="*/ 48 w 110"/>
              <a:gd name="T11" fmla="*/ 28 h 99"/>
              <a:gd name="T12" fmla="*/ 38 w 110"/>
              <a:gd name="T13" fmla="*/ 16 h 99"/>
              <a:gd name="T14" fmla="*/ 39 w 110"/>
              <a:gd name="T15" fmla="*/ 12 h 99"/>
              <a:gd name="T16" fmla="*/ 29 w 110"/>
              <a:gd name="T17" fmla="*/ 2 h 99"/>
              <a:gd name="T18" fmla="*/ 20 w 110"/>
              <a:gd name="T19" fmla="*/ 12 h 99"/>
              <a:gd name="T20" fmla="*/ 29 w 110"/>
              <a:gd name="T21" fmla="*/ 22 h 99"/>
              <a:gd name="T22" fmla="*/ 32 w 110"/>
              <a:gd name="T23" fmla="*/ 21 h 99"/>
              <a:gd name="T24" fmla="*/ 42 w 110"/>
              <a:gd name="T25" fmla="*/ 33 h 99"/>
              <a:gd name="T26" fmla="*/ 36 w 110"/>
              <a:gd name="T27" fmla="*/ 49 h 99"/>
              <a:gd name="T28" fmla="*/ 37 w 110"/>
              <a:gd name="T29" fmla="*/ 56 h 99"/>
              <a:gd name="T30" fmla="*/ 15 w 110"/>
              <a:gd name="T31" fmla="*/ 72 h 99"/>
              <a:gd name="T32" fmla="*/ 10 w 110"/>
              <a:gd name="T33" fmla="*/ 70 h 99"/>
              <a:gd name="T34" fmla="*/ 0 w 110"/>
              <a:gd name="T35" fmla="*/ 80 h 99"/>
              <a:gd name="T36" fmla="*/ 10 w 110"/>
              <a:gd name="T37" fmla="*/ 90 h 99"/>
              <a:gd name="T38" fmla="*/ 20 w 110"/>
              <a:gd name="T39" fmla="*/ 80 h 99"/>
              <a:gd name="T40" fmla="*/ 20 w 110"/>
              <a:gd name="T41" fmla="*/ 78 h 99"/>
              <a:gd name="T42" fmla="*/ 41 w 110"/>
              <a:gd name="T43" fmla="*/ 63 h 99"/>
              <a:gd name="T44" fmla="*/ 51 w 110"/>
              <a:gd name="T45" fmla="*/ 72 h 99"/>
              <a:gd name="T46" fmla="*/ 49 w 110"/>
              <a:gd name="T47" fmla="*/ 78 h 99"/>
              <a:gd name="T48" fmla="*/ 40 w 110"/>
              <a:gd name="T49" fmla="*/ 88 h 99"/>
              <a:gd name="T50" fmla="*/ 50 w 110"/>
              <a:gd name="T51" fmla="*/ 98 h 99"/>
              <a:gd name="T52" fmla="*/ 60 w 110"/>
              <a:gd name="T53" fmla="*/ 88 h 99"/>
              <a:gd name="T54" fmla="*/ 56 w 110"/>
              <a:gd name="T55" fmla="*/ 81 h 99"/>
              <a:gd name="T56" fmla="*/ 59 w 110"/>
              <a:gd name="T57" fmla="*/ 73 h 99"/>
              <a:gd name="T58" fmla="*/ 61 w 110"/>
              <a:gd name="T59" fmla="*/ 73 h 99"/>
              <a:gd name="T60" fmla="*/ 70 w 110"/>
              <a:gd name="T61" fmla="*/ 72 h 99"/>
              <a:gd name="T62" fmla="*/ 80 w 110"/>
              <a:gd name="T63" fmla="*/ 84 h 99"/>
              <a:gd name="T64" fmla="*/ 79 w 110"/>
              <a:gd name="T65" fmla="*/ 89 h 99"/>
              <a:gd name="T66" fmla="*/ 89 w 110"/>
              <a:gd name="T67" fmla="*/ 99 h 99"/>
              <a:gd name="T68" fmla="*/ 98 w 110"/>
              <a:gd name="T69" fmla="*/ 89 h 99"/>
              <a:gd name="T70" fmla="*/ 89 w 110"/>
              <a:gd name="T71" fmla="*/ 79 h 99"/>
              <a:gd name="T72" fmla="*/ 86 w 110"/>
              <a:gd name="T73" fmla="*/ 80 h 99"/>
              <a:gd name="T74" fmla="*/ 76 w 110"/>
              <a:gd name="T75" fmla="*/ 68 h 99"/>
              <a:gd name="T76" fmla="*/ 85 w 110"/>
              <a:gd name="T77" fmla="*/ 49 h 99"/>
              <a:gd name="T78" fmla="*/ 80 w 110"/>
              <a:gd name="T79" fmla="*/ 35 h 99"/>
              <a:gd name="T80" fmla="*/ 96 w 110"/>
              <a:gd name="T81" fmla="*/ 19 h 99"/>
              <a:gd name="T82" fmla="*/ 100 w 110"/>
              <a:gd name="T83" fmla="*/ 20 h 99"/>
              <a:gd name="T84" fmla="*/ 110 w 110"/>
              <a:gd name="T85" fmla="*/ 10 h 99"/>
              <a:gd name="T86" fmla="*/ 100 w 110"/>
              <a:gd name="T87" fmla="*/ 0 h 99"/>
              <a:gd name="T88" fmla="*/ 60 w 110"/>
              <a:gd name="T89" fmla="*/ 33 h 99"/>
              <a:gd name="T90" fmla="*/ 76 w 110"/>
              <a:gd name="T91" fmla="*/ 50 h 99"/>
              <a:gd name="T92" fmla="*/ 60 w 110"/>
              <a:gd name="T93" fmla="*/ 66 h 99"/>
              <a:gd name="T94" fmla="*/ 44 w 110"/>
              <a:gd name="T95" fmla="*/ 50 h 99"/>
              <a:gd name="T96" fmla="*/ 60 w 110"/>
              <a:gd name="T97" fmla="*/ 3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0" h="99">
                <a:moveTo>
                  <a:pt x="100" y="0"/>
                </a:moveTo>
                <a:cubicBezTo>
                  <a:pt x="95" y="0"/>
                  <a:pt x="90" y="4"/>
                  <a:pt x="90" y="10"/>
                </a:cubicBezTo>
                <a:cubicBezTo>
                  <a:pt x="90" y="11"/>
                  <a:pt x="91" y="12"/>
                  <a:pt x="91" y="13"/>
                </a:cubicBezTo>
                <a:cubicBezTo>
                  <a:pt x="75" y="29"/>
                  <a:pt x="75" y="29"/>
                  <a:pt x="75" y="29"/>
                </a:cubicBezTo>
                <a:cubicBezTo>
                  <a:pt x="71" y="26"/>
                  <a:pt x="66" y="25"/>
                  <a:pt x="61" y="25"/>
                </a:cubicBezTo>
                <a:cubicBezTo>
                  <a:pt x="56" y="25"/>
                  <a:pt x="52" y="26"/>
                  <a:pt x="48" y="28"/>
                </a:cubicBezTo>
                <a:cubicBezTo>
                  <a:pt x="38" y="16"/>
                  <a:pt x="38" y="16"/>
                  <a:pt x="38" y="16"/>
                </a:cubicBezTo>
                <a:cubicBezTo>
                  <a:pt x="39" y="15"/>
                  <a:pt x="39" y="14"/>
                  <a:pt x="39" y="12"/>
                </a:cubicBezTo>
                <a:cubicBezTo>
                  <a:pt x="39" y="7"/>
                  <a:pt x="35" y="2"/>
                  <a:pt x="29" y="2"/>
                </a:cubicBezTo>
                <a:cubicBezTo>
                  <a:pt x="24" y="2"/>
                  <a:pt x="20" y="7"/>
                  <a:pt x="20" y="12"/>
                </a:cubicBezTo>
                <a:cubicBezTo>
                  <a:pt x="20" y="17"/>
                  <a:pt x="24" y="22"/>
                  <a:pt x="29" y="22"/>
                </a:cubicBezTo>
                <a:cubicBezTo>
                  <a:pt x="30" y="22"/>
                  <a:pt x="31" y="22"/>
                  <a:pt x="32" y="21"/>
                </a:cubicBezTo>
                <a:cubicBezTo>
                  <a:pt x="42" y="33"/>
                  <a:pt x="42" y="33"/>
                  <a:pt x="42" y="33"/>
                </a:cubicBezTo>
                <a:cubicBezTo>
                  <a:pt x="38" y="37"/>
                  <a:pt x="36" y="43"/>
                  <a:pt x="36" y="49"/>
                </a:cubicBezTo>
                <a:cubicBezTo>
                  <a:pt x="36" y="51"/>
                  <a:pt x="36" y="54"/>
                  <a:pt x="37" y="56"/>
                </a:cubicBezTo>
                <a:cubicBezTo>
                  <a:pt x="15" y="72"/>
                  <a:pt x="15" y="72"/>
                  <a:pt x="15" y="72"/>
                </a:cubicBezTo>
                <a:cubicBezTo>
                  <a:pt x="14" y="71"/>
                  <a:pt x="12" y="70"/>
                  <a:pt x="10" y="70"/>
                </a:cubicBezTo>
                <a:cubicBezTo>
                  <a:pt x="5" y="70"/>
                  <a:pt x="0" y="75"/>
                  <a:pt x="0" y="80"/>
                </a:cubicBezTo>
                <a:cubicBezTo>
                  <a:pt x="0" y="85"/>
                  <a:pt x="5" y="90"/>
                  <a:pt x="10" y="90"/>
                </a:cubicBezTo>
                <a:cubicBezTo>
                  <a:pt x="15" y="90"/>
                  <a:pt x="20" y="85"/>
                  <a:pt x="20" y="80"/>
                </a:cubicBezTo>
                <a:cubicBezTo>
                  <a:pt x="20" y="79"/>
                  <a:pt x="20" y="79"/>
                  <a:pt x="20" y="78"/>
                </a:cubicBezTo>
                <a:cubicBezTo>
                  <a:pt x="41" y="63"/>
                  <a:pt x="41" y="63"/>
                  <a:pt x="41" y="63"/>
                </a:cubicBezTo>
                <a:cubicBezTo>
                  <a:pt x="43" y="67"/>
                  <a:pt x="47" y="70"/>
                  <a:pt x="51" y="72"/>
                </a:cubicBezTo>
                <a:cubicBezTo>
                  <a:pt x="49" y="78"/>
                  <a:pt x="49" y="78"/>
                  <a:pt x="49" y="78"/>
                </a:cubicBezTo>
                <a:cubicBezTo>
                  <a:pt x="44" y="79"/>
                  <a:pt x="40" y="83"/>
                  <a:pt x="40" y="88"/>
                </a:cubicBezTo>
                <a:cubicBezTo>
                  <a:pt x="40" y="93"/>
                  <a:pt x="44" y="98"/>
                  <a:pt x="50" y="98"/>
                </a:cubicBezTo>
                <a:cubicBezTo>
                  <a:pt x="55" y="98"/>
                  <a:pt x="60" y="93"/>
                  <a:pt x="60" y="88"/>
                </a:cubicBezTo>
                <a:cubicBezTo>
                  <a:pt x="60" y="85"/>
                  <a:pt x="58" y="82"/>
                  <a:pt x="56" y="81"/>
                </a:cubicBezTo>
                <a:cubicBezTo>
                  <a:pt x="59" y="73"/>
                  <a:pt x="59" y="73"/>
                  <a:pt x="59" y="73"/>
                </a:cubicBezTo>
                <a:cubicBezTo>
                  <a:pt x="59" y="73"/>
                  <a:pt x="60" y="73"/>
                  <a:pt x="61" y="73"/>
                </a:cubicBezTo>
                <a:cubicBezTo>
                  <a:pt x="64" y="73"/>
                  <a:pt x="67" y="73"/>
                  <a:pt x="70" y="72"/>
                </a:cubicBezTo>
                <a:cubicBezTo>
                  <a:pt x="80" y="84"/>
                  <a:pt x="80" y="84"/>
                  <a:pt x="80" y="84"/>
                </a:cubicBezTo>
                <a:cubicBezTo>
                  <a:pt x="79" y="86"/>
                  <a:pt x="79" y="87"/>
                  <a:pt x="79" y="89"/>
                </a:cubicBezTo>
                <a:cubicBezTo>
                  <a:pt x="79" y="94"/>
                  <a:pt x="83" y="99"/>
                  <a:pt x="89" y="99"/>
                </a:cubicBezTo>
                <a:cubicBezTo>
                  <a:pt x="94" y="99"/>
                  <a:pt x="98" y="94"/>
                  <a:pt x="98" y="89"/>
                </a:cubicBezTo>
                <a:cubicBezTo>
                  <a:pt x="98" y="83"/>
                  <a:pt x="94" y="79"/>
                  <a:pt x="89" y="79"/>
                </a:cubicBezTo>
                <a:cubicBezTo>
                  <a:pt x="88" y="79"/>
                  <a:pt x="87" y="79"/>
                  <a:pt x="86" y="80"/>
                </a:cubicBezTo>
                <a:cubicBezTo>
                  <a:pt x="76" y="68"/>
                  <a:pt x="76" y="68"/>
                  <a:pt x="76" y="68"/>
                </a:cubicBezTo>
                <a:cubicBezTo>
                  <a:pt x="82" y="63"/>
                  <a:pt x="85" y="56"/>
                  <a:pt x="85" y="49"/>
                </a:cubicBezTo>
                <a:cubicBezTo>
                  <a:pt x="85" y="44"/>
                  <a:pt x="83" y="39"/>
                  <a:pt x="80" y="35"/>
                </a:cubicBezTo>
                <a:cubicBezTo>
                  <a:pt x="96" y="19"/>
                  <a:pt x="96" y="19"/>
                  <a:pt x="96" y="19"/>
                </a:cubicBezTo>
                <a:cubicBezTo>
                  <a:pt x="98" y="19"/>
                  <a:pt x="99" y="20"/>
                  <a:pt x="100" y="20"/>
                </a:cubicBezTo>
                <a:cubicBezTo>
                  <a:pt x="105" y="20"/>
                  <a:pt x="110" y="15"/>
                  <a:pt x="110" y="10"/>
                </a:cubicBezTo>
                <a:cubicBezTo>
                  <a:pt x="110" y="4"/>
                  <a:pt x="105" y="0"/>
                  <a:pt x="100" y="0"/>
                </a:cubicBezTo>
                <a:moveTo>
                  <a:pt x="60" y="33"/>
                </a:moveTo>
                <a:cubicBezTo>
                  <a:pt x="69" y="33"/>
                  <a:pt x="76" y="41"/>
                  <a:pt x="76" y="50"/>
                </a:cubicBezTo>
                <a:cubicBezTo>
                  <a:pt x="76" y="58"/>
                  <a:pt x="69" y="66"/>
                  <a:pt x="60" y="66"/>
                </a:cubicBezTo>
                <a:cubicBezTo>
                  <a:pt x="51" y="66"/>
                  <a:pt x="44" y="58"/>
                  <a:pt x="44" y="50"/>
                </a:cubicBezTo>
                <a:cubicBezTo>
                  <a:pt x="44" y="41"/>
                  <a:pt x="51" y="33"/>
                  <a:pt x="60" y="33"/>
                </a:cubicBezTo>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Manrope" panose="00000500000000000000" pitchFamily="2" charset="0"/>
            </a:endParaRPr>
          </a:p>
        </p:txBody>
      </p:sp>
      <p:sp>
        <p:nvSpPr>
          <p:cNvPr id="43" name="Freeform 21">
            <a:extLst>
              <a:ext uri="{FF2B5EF4-FFF2-40B4-BE49-F238E27FC236}">
                <a16:creationId xmlns:a16="http://schemas.microsoft.com/office/drawing/2014/main" xmlns="" id="{8BF772F7-3AC5-8F4A-8CE0-1AA7C59C228A}"/>
              </a:ext>
            </a:extLst>
          </p:cNvPr>
          <p:cNvSpPr>
            <a:spLocks noEditPoints="1"/>
          </p:cNvSpPr>
          <p:nvPr/>
        </p:nvSpPr>
        <p:spPr bwMode="auto">
          <a:xfrm>
            <a:off x="5486469" y="1765624"/>
            <a:ext cx="635110" cy="578020"/>
          </a:xfrm>
          <a:custGeom>
            <a:avLst/>
            <a:gdLst>
              <a:gd name="T0" fmla="*/ 72 w 109"/>
              <a:gd name="T1" fmla="*/ 47 h 99"/>
              <a:gd name="T2" fmla="*/ 71 w 109"/>
              <a:gd name="T3" fmla="*/ 37 h 99"/>
              <a:gd name="T4" fmla="*/ 79 w 109"/>
              <a:gd name="T5" fmla="*/ 42 h 99"/>
              <a:gd name="T6" fmla="*/ 77 w 109"/>
              <a:gd name="T7" fmla="*/ 32 h 99"/>
              <a:gd name="T8" fmla="*/ 85 w 109"/>
              <a:gd name="T9" fmla="*/ 37 h 99"/>
              <a:gd name="T10" fmla="*/ 85 w 109"/>
              <a:gd name="T11" fmla="*/ 28 h 99"/>
              <a:gd name="T12" fmla="*/ 92 w 109"/>
              <a:gd name="T13" fmla="*/ 31 h 99"/>
              <a:gd name="T14" fmla="*/ 89 w 109"/>
              <a:gd name="T15" fmla="*/ 21 h 99"/>
              <a:gd name="T16" fmla="*/ 98 w 109"/>
              <a:gd name="T17" fmla="*/ 27 h 99"/>
              <a:gd name="T18" fmla="*/ 91 w 109"/>
              <a:gd name="T19" fmla="*/ 9 h 99"/>
              <a:gd name="T20" fmla="*/ 55 w 109"/>
              <a:gd name="T21" fmla="*/ 30 h 99"/>
              <a:gd name="T22" fmla="*/ 109 w 109"/>
              <a:gd name="T23" fmla="*/ 25 h 99"/>
              <a:gd name="T24" fmla="*/ 64 w 109"/>
              <a:gd name="T25" fmla="*/ 42 h 99"/>
              <a:gd name="T26" fmla="*/ 46 w 109"/>
              <a:gd name="T27" fmla="*/ 22 h 99"/>
              <a:gd name="T28" fmla="*/ 85 w 109"/>
              <a:gd name="T29" fmla="*/ 76 h 99"/>
              <a:gd name="T30" fmla="*/ 88 w 109"/>
              <a:gd name="T31" fmla="*/ 96 h 99"/>
              <a:gd name="T32" fmla="*/ 87 w 109"/>
              <a:gd name="T33" fmla="*/ 98 h 99"/>
              <a:gd name="T34" fmla="*/ 83 w 109"/>
              <a:gd name="T35" fmla="*/ 99 h 99"/>
              <a:gd name="T36" fmla="*/ 65 w 109"/>
              <a:gd name="T37" fmla="*/ 89 h 99"/>
              <a:gd name="T38" fmla="*/ 46 w 109"/>
              <a:gd name="T39" fmla="*/ 22 h 99"/>
              <a:gd name="T40" fmla="*/ 21 w 109"/>
              <a:gd name="T41" fmla="*/ 28 h 99"/>
              <a:gd name="T42" fmla="*/ 38 w 109"/>
              <a:gd name="T43" fmla="*/ 12 h 99"/>
              <a:gd name="T44" fmla="*/ 25 w 109"/>
              <a:gd name="T45" fmla="*/ 1 h 99"/>
              <a:gd name="T46" fmla="*/ 13 w 109"/>
              <a:gd name="T47" fmla="*/ 18 h 99"/>
              <a:gd name="T48" fmla="*/ 36 w 109"/>
              <a:gd name="T49" fmla="*/ 10 h 99"/>
              <a:gd name="T50" fmla="*/ 25 w 109"/>
              <a:gd name="T51" fmla="*/ 1 h 99"/>
              <a:gd name="T52" fmla="*/ 25 w 109"/>
              <a:gd name="T53" fmla="*/ 34 h 99"/>
              <a:gd name="T54" fmla="*/ 41 w 109"/>
              <a:gd name="T55" fmla="*/ 17 h 99"/>
              <a:gd name="T56" fmla="*/ 37 w 109"/>
              <a:gd name="T57" fmla="*/ 34 h 99"/>
              <a:gd name="T58" fmla="*/ 74 w 109"/>
              <a:gd name="T59" fmla="*/ 74 h 99"/>
              <a:gd name="T60" fmla="*/ 37 w 109"/>
              <a:gd name="T61" fmla="*/ 34 h 99"/>
              <a:gd name="T62" fmla="*/ 19 w 109"/>
              <a:gd name="T63" fmla="*/ 88 h 99"/>
              <a:gd name="T64" fmla="*/ 17 w 109"/>
              <a:gd name="T65" fmla="*/ 76 h 99"/>
              <a:gd name="T66" fmla="*/ 27 w 109"/>
              <a:gd name="T67" fmla="*/ 82 h 99"/>
              <a:gd name="T68" fmla="*/ 26 w 109"/>
              <a:gd name="T69" fmla="*/ 74 h 99"/>
              <a:gd name="T70" fmla="*/ 33 w 109"/>
              <a:gd name="T71" fmla="*/ 78 h 99"/>
              <a:gd name="T72" fmla="*/ 30 w 109"/>
              <a:gd name="T73" fmla="*/ 64 h 99"/>
              <a:gd name="T74" fmla="*/ 40 w 109"/>
              <a:gd name="T75" fmla="*/ 72 h 99"/>
              <a:gd name="T76" fmla="*/ 41 w 109"/>
              <a:gd name="T77" fmla="*/ 67 h 99"/>
              <a:gd name="T78" fmla="*/ 49 w 109"/>
              <a:gd name="T79" fmla="*/ 71 h 99"/>
              <a:gd name="T80" fmla="*/ 0 w 109"/>
              <a:gd name="T81" fmla="*/ 72 h 99"/>
              <a:gd name="T82" fmla="*/ 34 w 109"/>
              <a:gd name="T83" fmla="*/ 52 h 99"/>
              <a:gd name="T84" fmla="*/ 81 w 109"/>
              <a:gd name="T85" fmla="*/ 80 h 99"/>
              <a:gd name="T86" fmla="*/ 83 w 109"/>
              <a:gd name="T87" fmla="*/ 9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9" h="99">
                <a:moveTo>
                  <a:pt x="67" y="39"/>
                </a:moveTo>
                <a:cubicBezTo>
                  <a:pt x="72" y="47"/>
                  <a:pt x="72" y="47"/>
                  <a:pt x="72" y="47"/>
                </a:cubicBezTo>
                <a:cubicBezTo>
                  <a:pt x="76" y="44"/>
                  <a:pt x="76" y="44"/>
                  <a:pt x="76" y="44"/>
                </a:cubicBezTo>
                <a:cubicBezTo>
                  <a:pt x="71" y="37"/>
                  <a:pt x="71" y="37"/>
                  <a:pt x="71" y="37"/>
                </a:cubicBezTo>
                <a:cubicBezTo>
                  <a:pt x="74" y="35"/>
                  <a:pt x="74" y="35"/>
                  <a:pt x="74" y="35"/>
                </a:cubicBezTo>
                <a:cubicBezTo>
                  <a:pt x="79" y="42"/>
                  <a:pt x="79" y="42"/>
                  <a:pt x="79" y="42"/>
                </a:cubicBezTo>
                <a:cubicBezTo>
                  <a:pt x="82" y="39"/>
                  <a:pt x="82" y="39"/>
                  <a:pt x="82" y="39"/>
                </a:cubicBezTo>
                <a:cubicBezTo>
                  <a:pt x="77" y="32"/>
                  <a:pt x="77" y="32"/>
                  <a:pt x="77" y="32"/>
                </a:cubicBezTo>
                <a:cubicBezTo>
                  <a:pt x="80" y="30"/>
                  <a:pt x="80" y="30"/>
                  <a:pt x="80" y="30"/>
                </a:cubicBezTo>
                <a:cubicBezTo>
                  <a:pt x="85" y="37"/>
                  <a:pt x="85" y="37"/>
                  <a:pt x="85" y="37"/>
                </a:cubicBezTo>
                <a:cubicBezTo>
                  <a:pt x="90" y="34"/>
                  <a:pt x="90" y="34"/>
                  <a:pt x="90" y="34"/>
                </a:cubicBezTo>
                <a:cubicBezTo>
                  <a:pt x="85" y="28"/>
                  <a:pt x="85" y="28"/>
                  <a:pt x="85" y="28"/>
                </a:cubicBezTo>
                <a:cubicBezTo>
                  <a:pt x="88" y="25"/>
                  <a:pt x="88" y="25"/>
                  <a:pt x="88" y="25"/>
                </a:cubicBezTo>
                <a:cubicBezTo>
                  <a:pt x="92" y="31"/>
                  <a:pt x="92" y="31"/>
                  <a:pt x="92" y="31"/>
                </a:cubicBezTo>
                <a:cubicBezTo>
                  <a:pt x="96" y="29"/>
                  <a:pt x="96" y="29"/>
                  <a:pt x="96" y="29"/>
                </a:cubicBezTo>
                <a:cubicBezTo>
                  <a:pt x="89" y="21"/>
                  <a:pt x="89" y="21"/>
                  <a:pt x="89" y="21"/>
                </a:cubicBezTo>
                <a:cubicBezTo>
                  <a:pt x="92" y="19"/>
                  <a:pt x="92" y="19"/>
                  <a:pt x="92" y="19"/>
                </a:cubicBezTo>
                <a:cubicBezTo>
                  <a:pt x="98" y="27"/>
                  <a:pt x="98" y="27"/>
                  <a:pt x="98" y="27"/>
                </a:cubicBezTo>
                <a:cubicBezTo>
                  <a:pt x="102" y="24"/>
                  <a:pt x="102" y="24"/>
                  <a:pt x="102" y="24"/>
                </a:cubicBezTo>
                <a:cubicBezTo>
                  <a:pt x="91" y="9"/>
                  <a:pt x="91" y="9"/>
                  <a:pt x="91" y="9"/>
                </a:cubicBezTo>
                <a:cubicBezTo>
                  <a:pt x="58" y="34"/>
                  <a:pt x="58" y="34"/>
                  <a:pt x="58" y="34"/>
                </a:cubicBezTo>
                <a:cubicBezTo>
                  <a:pt x="55" y="30"/>
                  <a:pt x="55" y="30"/>
                  <a:pt x="55" y="30"/>
                </a:cubicBezTo>
                <a:cubicBezTo>
                  <a:pt x="92" y="1"/>
                  <a:pt x="92" y="1"/>
                  <a:pt x="92" y="1"/>
                </a:cubicBezTo>
                <a:cubicBezTo>
                  <a:pt x="109" y="25"/>
                  <a:pt x="109" y="25"/>
                  <a:pt x="109" y="25"/>
                </a:cubicBezTo>
                <a:cubicBezTo>
                  <a:pt x="73" y="53"/>
                  <a:pt x="73" y="53"/>
                  <a:pt x="73" y="53"/>
                </a:cubicBezTo>
                <a:cubicBezTo>
                  <a:pt x="64" y="42"/>
                  <a:pt x="64" y="42"/>
                  <a:pt x="64" y="42"/>
                </a:cubicBezTo>
                <a:lnTo>
                  <a:pt x="67" y="39"/>
                </a:lnTo>
                <a:close/>
                <a:moveTo>
                  <a:pt x="46" y="22"/>
                </a:moveTo>
                <a:cubicBezTo>
                  <a:pt x="84" y="75"/>
                  <a:pt x="84" y="75"/>
                  <a:pt x="84" y="75"/>
                </a:cubicBezTo>
                <a:cubicBezTo>
                  <a:pt x="84" y="76"/>
                  <a:pt x="85" y="76"/>
                  <a:pt x="85" y="76"/>
                </a:cubicBezTo>
                <a:cubicBezTo>
                  <a:pt x="88" y="95"/>
                  <a:pt x="88" y="95"/>
                  <a:pt x="88" y="95"/>
                </a:cubicBezTo>
                <a:cubicBezTo>
                  <a:pt x="88" y="96"/>
                  <a:pt x="88" y="96"/>
                  <a:pt x="88" y="96"/>
                </a:cubicBezTo>
                <a:cubicBezTo>
                  <a:pt x="88" y="96"/>
                  <a:pt x="88" y="96"/>
                  <a:pt x="88" y="96"/>
                </a:cubicBezTo>
                <a:cubicBezTo>
                  <a:pt x="88" y="97"/>
                  <a:pt x="87" y="98"/>
                  <a:pt x="87" y="98"/>
                </a:cubicBezTo>
                <a:cubicBezTo>
                  <a:pt x="86" y="99"/>
                  <a:pt x="85" y="99"/>
                  <a:pt x="84" y="99"/>
                </a:cubicBezTo>
                <a:cubicBezTo>
                  <a:pt x="84" y="99"/>
                  <a:pt x="84" y="99"/>
                  <a:pt x="83" y="99"/>
                </a:cubicBezTo>
                <a:cubicBezTo>
                  <a:pt x="66" y="90"/>
                  <a:pt x="66" y="90"/>
                  <a:pt x="66" y="90"/>
                </a:cubicBezTo>
                <a:cubicBezTo>
                  <a:pt x="66" y="89"/>
                  <a:pt x="66" y="89"/>
                  <a:pt x="65" y="89"/>
                </a:cubicBezTo>
                <a:cubicBezTo>
                  <a:pt x="27" y="36"/>
                  <a:pt x="27" y="36"/>
                  <a:pt x="27" y="36"/>
                </a:cubicBezTo>
                <a:lnTo>
                  <a:pt x="46" y="22"/>
                </a:lnTo>
                <a:close/>
                <a:moveTo>
                  <a:pt x="40" y="15"/>
                </a:moveTo>
                <a:cubicBezTo>
                  <a:pt x="21" y="28"/>
                  <a:pt x="21" y="28"/>
                  <a:pt x="21" y="28"/>
                </a:cubicBezTo>
                <a:cubicBezTo>
                  <a:pt x="19" y="26"/>
                  <a:pt x="19" y="26"/>
                  <a:pt x="19" y="26"/>
                </a:cubicBezTo>
                <a:cubicBezTo>
                  <a:pt x="38" y="12"/>
                  <a:pt x="38" y="12"/>
                  <a:pt x="38" y="12"/>
                </a:cubicBezTo>
                <a:lnTo>
                  <a:pt x="40" y="15"/>
                </a:lnTo>
                <a:close/>
                <a:moveTo>
                  <a:pt x="25" y="1"/>
                </a:moveTo>
                <a:cubicBezTo>
                  <a:pt x="19" y="0"/>
                  <a:pt x="13" y="4"/>
                  <a:pt x="12" y="11"/>
                </a:cubicBezTo>
                <a:cubicBezTo>
                  <a:pt x="11" y="13"/>
                  <a:pt x="12" y="16"/>
                  <a:pt x="13" y="18"/>
                </a:cubicBezTo>
                <a:cubicBezTo>
                  <a:pt x="17" y="24"/>
                  <a:pt x="17" y="24"/>
                  <a:pt x="17" y="24"/>
                </a:cubicBezTo>
                <a:cubicBezTo>
                  <a:pt x="36" y="10"/>
                  <a:pt x="36" y="10"/>
                  <a:pt x="36" y="10"/>
                </a:cubicBezTo>
                <a:cubicBezTo>
                  <a:pt x="32" y="5"/>
                  <a:pt x="32" y="5"/>
                  <a:pt x="32" y="5"/>
                </a:cubicBezTo>
                <a:cubicBezTo>
                  <a:pt x="30" y="3"/>
                  <a:pt x="28" y="2"/>
                  <a:pt x="25" y="1"/>
                </a:cubicBezTo>
                <a:moveTo>
                  <a:pt x="43" y="20"/>
                </a:moveTo>
                <a:cubicBezTo>
                  <a:pt x="25" y="34"/>
                  <a:pt x="25" y="34"/>
                  <a:pt x="25" y="34"/>
                </a:cubicBezTo>
                <a:cubicBezTo>
                  <a:pt x="23" y="31"/>
                  <a:pt x="23" y="31"/>
                  <a:pt x="23" y="31"/>
                </a:cubicBezTo>
                <a:cubicBezTo>
                  <a:pt x="41" y="17"/>
                  <a:pt x="41" y="17"/>
                  <a:pt x="41" y="17"/>
                </a:cubicBezTo>
                <a:lnTo>
                  <a:pt x="43" y="20"/>
                </a:lnTo>
                <a:close/>
                <a:moveTo>
                  <a:pt x="37" y="34"/>
                </a:moveTo>
                <a:cubicBezTo>
                  <a:pt x="68" y="78"/>
                  <a:pt x="68" y="78"/>
                  <a:pt x="68" y="78"/>
                </a:cubicBezTo>
                <a:cubicBezTo>
                  <a:pt x="74" y="74"/>
                  <a:pt x="74" y="74"/>
                  <a:pt x="74" y="74"/>
                </a:cubicBezTo>
                <a:cubicBezTo>
                  <a:pt x="42" y="30"/>
                  <a:pt x="42" y="30"/>
                  <a:pt x="42" y="30"/>
                </a:cubicBezTo>
                <a:lnTo>
                  <a:pt x="37" y="34"/>
                </a:lnTo>
                <a:close/>
                <a:moveTo>
                  <a:pt x="7" y="73"/>
                </a:moveTo>
                <a:cubicBezTo>
                  <a:pt x="19" y="88"/>
                  <a:pt x="19" y="88"/>
                  <a:pt x="19" y="88"/>
                </a:cubicBezTo>
                <a:cubicBezTo>
                  <a:pt x="24" y="85"/>
                  <a:pt x="24" y="85"/>
                  <a:pt x="24" y="85"/>
                </a:cubicBezTo>
                <a:cubicBezTo>
                  <a:pt x="17" y="76"/>
                  <a:pt x="17" y="76"/>
                  <a:pt x="17" y="76"/>
                </a:cubicBezTo>
                <a:cubicBezTo>
                  <a:pt x="20" y="73"/>
                  <a:pt x="20" y="73"/>
                  <a:pt x="20" y="73"/>
                </a:cubicBezTo>
                <a:cubicBezTo>
                  <a:pt x="27" y="82"/>
                  <a:pt x="27" y="82"/>
                  <a:pt x="27" y="82"/>
                </a:cubicBezTo>
                <a:cubicBezTo>
                  <a:pt x="30" y="80"/>
                  <a:pt x="30" y="80"/>
                  <a:pt x="30" y="80"/>
                </a:cubicBezTo>
                <a:cubicBezTo>
                  <a:pt x="26" y="74"/>
                  <a:pt x="26" y="74"/>
                  <a:pt x="26" y="74"/>
                </a:cubicBezTo>
                <a:cubicBezTo>
                  <a:pt x="29" y="72"/>
                  <a:pt x="29" y="72"/>
                  <a:pt x="29" y="72"/>
                </a:cubicBezTo>
                <a:cubicBezTo>
                  <a:pt x="33" y="78"/>
                  <a:pt x="33" y="78"/>
                  <a:pt x="33" y="78"/>
                </a:cubicBezTo>
                <a:cubicBezTo>
                  <a:pt x="37" y="74"/>
                  <a:pt x="37" y="74"/>
                  <a:pt x="37" y="74"/>
                </a:cubicBezTo>
                <a:cubicBezTo>
                  <a:pt x="30" y="64"/>
                  <a:pt x="30" y="64"/>
                  <a:pt x="30" y="64"/>
                </a:cubicBezTo>
                <a:cubicBezTo>
                  <a:pt x="32" y="61"/>
                  <a:pt x="32" y="61"/>
                  <a:pt x="32" y="61"/>
                </a:cubicBezTo>
                <a:cubicBezTo>
                  <a:pt x="40" y="72"/>
                  <a:pt x="40" y="72"/>
                  <a:pt x="40" y="72"/>
                </a:cubicBezTo>
                <a:cubicBezTo>
                  <a:pt x="43" y="70"/>
                  <a:pt x="43" y="70"/>
                  <a:pt x="43" y="70"/>
                </a:cubicBezTo>
                <a:cubicBezTo>
                  <a:pt x="41" y="67"/>
                  <a:pt x="41" y="67"/>
                  <a:pt x="41" y="67"/>
                </a:cubicBezTo>
                <a:cubicBezTo>
                  <a:pt x="44" y="64"/>
                  <a:pt x="44" y="64"/>
                  <a:pt x="44" y="64"/>
                </a:cubicBezTo>
                <a:cubicBezTo>
                  <a:pt x="49" y="71"/>
                  <a:pt x="49" y="71"/>
                  <a:pt x="49" y="71"/>
                </a:cubicBezTo>
                <a:cubicBezTo>
                  <a:pt x="18" y="96"/>
                  <a:pt x="18" y="96"/>
                  <a:pt x="18" y="96"/>
                </a:cubicBezTo>
                <a:cubicBezTo>
                  <a:pt x="0" y="72"/>
                  <a:pt x="0" y="72"/>
                  <a:pt x="0" y="72"/>
                </a:cubicBezTo>
                <a:cubicBezTo>
                  <a:pt x="31" y="48"/>
                  <a:pt x="31" y="48"/>
                  <a:pt x="31" y="48"/>
                </a:cubicBezTo>
                <a:cubicBezTo>
                  <a:pt x="34" y="52"/>
                  <a:pt x="34" y="52"/>
                  <a:pt x="34" y="52"/>
                </a:cubicBezTo>
                <a:lnTo>
                  <a:pt x="7" y="73"/>
                </a:lnTo>
                <a:close/>
                <a:moveTo>
                  <a:pt x="81" y="80"/>
                </a:moveTo>
                <a:cubicBezTo>
                  <a:pt x="71" y="88"/>
                  <a:pt x="71" y="88"/>
                  <a:pt x="71" y="88"/>
                </a:cubicBezTo>
                <a:cubicBezTo>
                  <a:pt x="83" y="94"/>
                  <a:pt x="83" y="94"/>
                  <a:pt x="83" y="94"/>
                </a:cubicBezTo>
                <a:lnTo>
                  <a:pt x="81" y="80"/>
                </a:ln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Manrope" panose="00000500000000000000" pitchFamily="2" charset="0"/>
            </a:endParaRPr>
          </a:p>
        </p:txBody>
      </p:sp>
      <p:sp>
        <p:nvSpPr>
          <p:cNvPr id="3" name="TextBox 2">
            <a:extLst>
              <a:ext uri="{FF2B5EF4-FFF2-40B4-BE49-F238E27FC236}">
                <a16:creationId xmlns:a16="http://schemas.microsoft.com/office/drawing/2014/main" xmlns="" id="{E0B5BA2E-E5C1-9646-93C1-3305D63E229A}"/>
              </a:ext>
            </a:extLst>
          </p:cNvPr>
          <p:cNvSpPr txBox="1"/>
          <p:nvPr/>
        </p:nvSpPr>
        <p:spPr>
          <a:xfrm>
            <a:off x="583082" y="3430905"/>
            <a:ext cx="2916907" cy="1569660"/>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Manrope" panose="00000500000000000000" pitchFamily="2" charset="0"/>
              </a:rPr>
              <a:t>Outstanding undergraduates/ graduates from top universities</a:t>
            </a:r>
          </a:p>
          <a:p>
            <a:pPr marL="171450" indent="-171450">
              <a:buFont typeface="Arial" panose="020B0604020202020204" pitchFamily="34" charset="0"/>
              <a:buChar char="•"/>
            </a:pPr>
            <a:r>
              <a:rPr lang="en-US" sz="1200" dirty="0">
                <a:latin typeface="Manrope" panose="00000500000000000000" pitchFamily="2" charset="0"/>
              </a:rPr>
              <a:t>GPA 3.0 or above, or ranking in the top 30% in the faculty</a:t>
            </a:r>
          </a:p>
          <a:p>
            <a:pPr marL="171450" indent="-171450">
              <a:buFont typeface="Arial" panose="020B0604020202020204" pitchFamily="34" charset="0"/>
              <a:buChar char="•"/>
            </a:pPr>
            <a:r>
              <a:rPr lang="en-US" sz="1200" dirty="0">
                <a:latin typeface="Manrope" panose="00000500000000000000" pitchFamily="2" charset="0"/>
              </a:rPr>
              <a:t>Have strong interest in ICT industry </a:t>
            </a:r>
            <a:r>
              <a:rPr lang="en-US" sz="1200" dirty="0" smtClean="0">
                <a:latin typeface="Manrope" panose="00000500000000000000" pitchFamily="2" charset="0"/>
              </a:rPr>
              <a:t>,entrepreneurship and cross cultural exchange, </a:t>
            </a:r>
            <a:r>
              <a:rPr lang="en-US" sz="1200" dirty="0">
                <a:latin typeface="Manrope" panose="00000500000000000000" pitchFamily="2" charset="0"/>
              </a:rPr>
              <a:t>and great enthusiasm for learning</a:t>
            </a:r>
          </a:p>
        </p:txBody>
      </p:sp>
      <p:sp>
        <p:nvSpPr>
          <p:cNvPr id="44" name="TextBox 43">
            <a:extLst>
              <a:ext uri="{FF2B5EF4-FFF2-40B4-BE49-F238E27FC236}">
                <a16:creationId xmlns:a16="http://schemas.microsoft.com/office/drawing/2014/main" xmlns="" id="{780B3376-AC5A-2C4D-9506-D3169C5B9A6F}"/>
              </a:ext>
            </a:extLst>
          </p:cNvPr>
          <p:cNvSpPr txBox="1"/>
          <p:nvPr/>
        </p:nvSpPr>
        <p:spPr>
          <a:xfrm>
            <a:off x="4345570" y="3427308"/>
            <a:ext cx="2916907" cy="1938992"/>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Manrope" panose="00000500000000000000" pitchFamily="2" charset="0"/>
              </a:rPr>
              <a:t>A resume</a:t>
            </a:r>
          </a:p>
          <a:p>
            <a:pPr marL="171450" indent="-171450">
              <a:buFont typeface="Arial" panose="020B0604020202020204" pitchFamily="34" charset="0"/>
              <a:buChar char="•"/>
            </a:pPr>
            <a:r>
              <a:rPr lang="en-US" sz="1200" dirty="0">
                <a:latin typeface="Manrope" panose="00000500000000000000" pitchFamily="2" charset="0"/>
              </a:rPr>
              <a:t>A transcript that proofs academic records</a:t>
            </a:r>
          </a:p>
          <a:p>
            <a:pPr marL="171450" indent="-171450">
              <a:buFont typeface="Arial" panose="020B0604020202020204" pitchFamily="34" charset="0"/>
              <a:buChar char="•"/>
            </a:pPr>
            <a:r>
              <a:rPr lang="en-US" sz="1200" dirty="0">
                <a:latin typeface="Manrope" panose="00000500000000000000" pitchFamily="2" charset="0"/>
              </a:rPr>
              <a:t>A cover letter and/or a 3-minute personal video which reflects objective to participate, interest in </a:t>
            </a:r>
            <a:r>
              <a:rPr lang="en-US" sz="1200" dirty="0" smtClean="0">
                <a:latin typeface="Manrope" panose="00000500000000000000" pitchFamily="2" charset="0"/>
              </a:rPr>
              <a:t>ICT, entrepreneurship and  </a:t>
            </a:r>
            <a:r>
              <a:rPr lang="en-US" sz="1200" dirty="0">
                <a:latin typeface="Manrope" panose="00000500000000000000" pitchFamily="2" charset="0"/>
              </a:rPr>
              <a:t>China, and enthusiasm for learning</a:t>
            </a:r>
          </a:p>
          <a:p>
            <a:pPr marL="171450" indent="-171450">
              <a:buFont typeface="Arial" panose="020B0604020202020204" pitchFamily="34" charset="0"/>
              <a:buChar char="•"/>
            </a:pPr>
            <a:r>
              <a:rPr lang="en-US" sz="1200" dirty="0">
                <a:latin typeface="Manrope" panose="00000500000000000000" pitchFamily="2" charset="0"/>
              </a:rPr>
              <a:t>Other materials based on local expectations</a:t>
            </a:r>
          </a:p>
        </p:txBody>
      </p:sp>
      <p:sp>
        <p:nvSpPr>
          <p:cNvPr id="45" name="TextBox 44">
            <a:extLst>
              <a:ext uri="{FF2B5EF4-FFF2-40B4-BE49-F238E27FC236}">
                <a16:creationId xmlns:a16="http://schemas.microsoft.com/office/drawing/2014/main" xmlns="" id="{E8BA6E79-F0B9-4E40-ABDA-77FDBBE49A36}"/>
              </a:ext>
            </a:extLst>
          </p:cNvPr>
          <p:cNvSpPr txBox="1"/>
          <p:nvPr/>
        </p:nvSpPr>
        <p:spPr>
          <a:xfrm>
            <a:off x="7978967" y="3427308"/>
            <a:ext cx="2916907" cy="2123658"/>
          </a:xfrm>
          <a:prstGeom prst="rect">
            <a:avLst/>
          </a:prstGeom>
          <a:noFill/>
        </p:spPr>
        <p:txBody>
          <a:bodyPr wrap="square" rtlCol="0">
            <a:spAutoFit/>
          </a:bodyPr>
          <a:lstStyle/>
          <a:p>
            <a:r>
              <a:rPr lang="en-US" sz="1200" b="1" dirty="0">
                <a:latin typeface="Manrope" panose="00000500000000000000" pitchFamily="2" charset="0"/>
              </a:rPr>
              <a:t>Initial screening:</a:t>
            </a:r>
          </a:p>
          <a:p>
            <a:pPr marL="171450" indent="-171450">
              <a:buFont typeface="Arial" panose="020B0604020202020204" pitchFamily="34" charset="0"/>
              <a:buChar char="•"/>
            </a:pPr>
            <a:r>
              <a:rPr lang="en-US" sz="1200" dirty="0">
                <a:latin typeface="Manrope" panose="00000500000000000000" pitchFamily="2" charset="0"/>
              </a:rPr>
              <a:t>Rep office select eligible students based on their application materials working with local stakeholders</a:t>
            </a:r>
          </a:p>
          <a:p>
            <a:pPr marL="171450" indent="-171450">
              <a:buFont typeface="Arial" panose="020B0604020202020204" pitchFamily="34" charset="0"/>
              <a:buChar char="•"/>
            </a:pPr>
            <a:endParaRPr lang="en-US" sz="1200" dirty="0">
              <a:latin typeface="Manrope" panose="00000500000000000000" pitchFamily="2" charset="0"/>
            </a:endParaRPr>
          </a:p>
          <a:p>
            <a:r>
              <a:rPr lang="en-US" sz="1200" b="1" dirty="0">
                <a:latin typeface="Manrope" panose="00000500000000000000" pitchFamily="2" charset="0"/>
              </a:rPr>
              <a:t>Online interview:</a:t>
            </a:r>
          </a:p>
          <a:p>
            <a:pPr marL="171450" indent="-171450">
              <a:buFont typeface="Arial" panose="020B0604020202020204" pitchFamily="34" charset="0"/>
              <a:buChar char="•"/>
            </a:pPr>
            <a:r>
              <a:rPr lang="en-US" sz="1200" dirty="0">
                <a:latin typeface="Manrope" panose="00000500000000000000" pitchFamily="2" charset="0"/>
              </a:rPr>
              <a:t>Rep offices are also strongly encouraged to have formal online interviews with candidates following an initial screening of applicants.</a:t>
            </a:r>
          </a:p>
          <a:p>
            <a:pPr marL="171450" indent="-171450">
              <a:buFont typeface="Arial" panose="020B0604020202020204" pitchFamily="34" charset="0"/>
              <a:buChar char="•"/>
            </a:pPr>
            <a:endParaRPr lang="en-US" sz="1200" dirty="0">
              <a:latin typeface="Manrope" panose="00000500000000000000" pitchFamily="2" charset="0"/>
            </a:endParaRPr>
          </a:p>
        </p:txBody>
      </p:sp>
    </p:spTree>
    <p:extLst>
      <p:ext uri="{BB962C8B-B14F-4D97-AF65-F5344CB8AC3E}">
        <p14:creationId xmlns:p14="http://schemas.microsoft.com/office/powerpoint/2010/main" val="40548486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AF1B0220-1FFE-6942-93F5-5B00911928C7}"/>
              </a:ext>
            </a:extLst>
          </p:cNvPr>
          <p:cNvSpPr>
            <a:spLocks noGrp="1"/>
          </p:cNvSpPr>
          <p:nvPr>
            <p:ph type="body" sz="quarter" idx="21"/>
          </p:nvPr>
        </p:nvSpPr>
        <p:spPr/>
        <p:txBody>
          <a:bodyPr/>
          <a:lstStyle/>
          <a:p>
            <a:r>
              <a:rPr lang="en-US"/>
              <a:t>Agenda Design</a:t>
            </a:r>
          </a:p>
        </p:txBody>
      </p:sp>
      <p:sp>
        <p:nvSpPr>
          <p:cNvPr id="3" name="Text Placeholder 2">
            <a:extLst>
              <a:ext uri="{FF2B5EF4-FFF2-40B4-BE49-F238E27FC236}">
                <a16:creationId xmlns:a16="http://schemas.microsoft.com/office/drawing/2014/main" xmlns="" id="{71CC760E-5B11-614F-BF3D-A8BD4DD248F8}"/>
              </a:ext>
            </a:extLst>
          </p:cNvPr>
          <p:cNvSpPr>
            <a:spLocks noGrp="1"/>
          </p:cNvSpPr>
          <p:nvPr>
            <p:ph type="body" sz="quarter" idx="23"/>
          </p:nvPr>
        </p:nvSpPr>
        <p:spPr/>
        <p:txBody>
          <a:bodyPr/>
          <a:lstStyle/>
          <a:p>
            <a:r>
              <a:rPr lang="en-US" sz="1500" dirty="0"/>
              <a:t>8-day online program: 3 hours of mandatory pre-recorded courses + </a:t>
            </a:r>
            <a:r>
              <a:rPr lang="en-US" sz="1500" dirty="0" smtClean="0"/>
              <a:t>15 </a:t>
            </a:r>
            <a:r>
              <a:rPr lang="en-US" sz="1500" dirty="0"/>
              <a:t>hours of live-stream courses + “Tech4Good” Group Project + </a:t>
            </a:r>
            <a:r>
              <a:rPr lang="en-US" sz="1500" b="0" dirty="0">
                <a:latin typeface="Manrope" panose="00000500000000000000" pitchFamily="2" charset="0"/>
              </a:rPr>
              <a:t>access to all elective courses resources + leadership practice from the beginning to the end</a:t>
            </a:r>
          </a:p>
        </p:txBody>
      </p:sp>
      <p:pic>
        <p:nvPicPr>
          <p:cNvPr id="7" name="Picture 6" descr="Background pattern&#10;&#10;Description automatically generated">
            <a:extLst>
              <a:ext uri="{FF2B5EF4-FFF2-40B4-BE49-F238E27FC236}">
                <a16:creationId xmlns:a16="http://schemas.microsoft.com/office/drawing/2014/main" xmlns="" id="{7F72D3B7-9CD7-2440-8F6C-084CE5F93F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4737" y="2193537"/>
            <a:ext cx="1496758" cy="810864"/>
          </a:xfrm>
          <a:prstGeom prst="rect">
            <a:avLst/>
          </a:prstGeom>
        </p:spPr>
      </p:pic>
      <p:sp>
        <p:nvSpPr>
          <p:cNvPr id="55" name="Rectangle 112">
            <a:extLst>
              <a:ext uri="{FF2B5EF4-FFF2-40B4-BE49-F238E27FC236}">
                <a16:creationId xmlns:a16="http://schemas.microsoft.com/office/drawing/2014/main" xmlns="" id="{2090BC11-8C3E-A541-A117-786A1F015A31}"/>
              </a:ext>
            </a:extLst>
          </p:cNvPr>
          <p:cNvSpPr/>
          <p:nvPr/>
        </p:nvSpPr>
        <p:spPr>
          <a:xfrm rot="16200000">
            <a:off x="-59882" y="5224093"/>
            <a:ext cx="1144031" cy="261610"/>
          </a:xfrm>
          <a:prstGeom prst="rect">
            <a:avLst/>
          </a:prstGeom>
        </p:spPr>
        <p:txBody>
          <a:bodyPr wrap="square">
            <a:spAutoFit/>
          </a:bodyPr>
          <a:lstStyle/>
          <a:p>
            <a:pPr>
              <a:lnSpc>
                <a:spcPct val="110000"/>
              </a:lnSpc>
              <a:spcBef>
                <a:spcPts val="1000"/>
              </a:spcBef>
              <a:buClr>
                <a:schemeClr val="tx2"/>
              </a:buClr>
            </a:pPr>
            <a:r>
              <a:rPr lang="en-GB" sz="1000" b="1">
                <a:latin typeface="Manrope Light" panose="00000400000000000000" pitchFamily="2" charset="0"/>
              </a:rPr>
              <a:t>PRE</a:t>
            </a:r>
            <a:r>
              <a:rPr lang="en-US" altLang="zh-CN" sz="1000" b="1">
                <a:latin typeface="Manrope Light" panose="00000400000000000000" pitchFamily="2" charset="0"/>
              </a:rPr>
              <a:t>-</a:t>
            </a:r>
            <a:r>
              <a:rPr lang="en-GB" sz="1000" b="1">
                <a:latin typeface="Manrope Light" panose="00000400000000000000" pitchFamily="2" charset="0"/>
              </a:rPr>
              <a:t>RECORDED</a:t>
            </a:r>
          </a:p>
        </p:txBody>
      </p:sp>
      <p:sp>
        <p:nvSpPr>
          <p:cNvPr id="56" name="Rectangle 111">
            <a:extLst>
              <a:ext uri="{FF2B5EF4-FFF2-40B4-BE49-F238E27FC236}">
                <a16:creationId xmlns:a16="http://schemas.microsoft.com/office/drawing/2014/main" xmlns="" id="{F26CB828-7781-6B4B-8CF3-F5B5003D010A}"/>
              </a:ext>
            </a:extLst>
          </p:cNvPr>
          <p:cNvSpPr/>
          <p:nvPr/>
        </p:nvSpPr>
        <p:spPr>
          <a:xfrm rot="16200000">
            <a:off x="149255" y="2453712"/>
            <a:ext cx="532107" cy="253146"/>
          </a:xfrm>
          <a:prstGeom prst="rect">
            <a:avLst/>
          </a:prstGeom>
        </p:spPr>
        <p:txBody>
          <a:bodyPr wrap="square">
            <a:spAutoFit/>
          </a:bodyPr>
          <a:lstStyle/>
          <a:p>
            <a:pPr algn="ctr">
              <a:lnSpc>
                <a:spcPct val="110000"/>
              </a:lnSpc>
              <a:spcBef>
                <a:spcPts val="1000"/>
              </a:spcBef>
              <a:buClr>
                <a:schemeClr val="tx2"/>
              </a:buClr>
            </a:pPr>
            <a:r>
              <a:rPr lang="en-GB" sz="1000" b="1">
                <a:latin typeface="Manrope Light" panose="00000400000000000000" pitchFamily="2" charset="0"/>
              </a:rPr>
              <a:t>LIVE</a:t>
            </a:r>
          </a:p>
        </p:txBody>
      </p:sp>
      <p:sp>
        <p:nvSpPr>
          <p:cNvPr id="57" name="Rectangle 20">
            <a:extLst>
              <a:ext uri="{FF2B5EF4-FFF2-40B4-BE49-F238E27FC236}">
                <a16:creationId xmlns:a16="http://schemas.microsoft.com/office/drawing/2014/main" xmlns="" id="{B805BD32-71A3-4D4C-9C1A-622D09A010ED}"/>
              </a:ext>
            </a:extLst>
          </p:cNvPr>
          <p:cNvSpPr/>
          <p:nvPr/>
        </p:nvSpPr>
        <p:spPr>
          <a:xfrm>
            <a:off x="1183979" y="1859537"/>
            <a:ext cx="657444" cy="261610"/>
          </a:xfrm>
          <a:prstGeom prst="rect">
            <a:avLst/>
          </a:prstGeom>
        </p:spPr>
        <p:txBody>
          <a:bodyPr wrap="square">
            <a:spAutoFit/>
          </a:bodyPr>
          <a:lstStyle/>
          <a:p>
            <a:pPr algn="ctr">
              <a:lnSpc>
                <a:spcPct val="110000"/>
              </a:lnSpc>
              <a:spcBef>
                <a:spcPts val="1000"/>
              </a:spcBef>
              <a:buClr>
                <a:schemeClr val="tx2"/>
              </a:buClr>
            </a:pPr>
            <a:r>
              <a:rPr lang="en-GB" sz="1000" b="1">
                <a:solidFill>
                  <a:schemeClr val="accent1"/>
                </a:solidFill>
                <a:latin typeface="Manrope Light" panose="00000400000000000000" pitchFamily="2" charset="0"/>
              </a:rPr>
              <a:t>Day 1</a:t>
            </a:r>
          </a:p>
        </p:txBody>
      </p:sp>
      <p:sp>
        <p:nvSpPr>
          <p:cNvPr id="58" name="Rectangle 21">
            <a:extLst>
              <a:ext uri="{FF2B5EF4-FFF2-40B4-BE49-F238E27FC236}">
                <a16:creationId xmlns:a16="http://schemas.microsoft.com/office/drawing/2014/main" xmlns="" id="{279921F9-F35B-3042-8941-D2F5B386C01C}"/>
              </a:ext>
            </a:extLst>
          </p:cNvPr>
          <p:cNvSpPr/>
          <p:nvPr/>
        </p:nvSpPr>
        <p:spPr>
          <a:xfrm>
            <a:off x="2694048" y="1846059"/>
            <a:ext cx="657444" cy="248722"/>
          </a:xfrm>
          <a:prstGeom prst="rect">
            <a:avLst/>
          </a:prstGeom>
        </p:spPr>
        <p:txBody>
          <a:bodyPr wrap="square">
            <a:spAutoFit/>
          </a:bodyPr>
          <a:lstStyle/>
          <a:p>
            <a:pPr algn="ctr">
              <a:lnSpc>
                <a:spcPct val="110000"/>
              </a:lnSpc>
              <a:spcBef>
                <a:spcPts val="1000"/>
              </a:spcBef>
              <a:buClr>
                <a:schemeClr val="tx2"/>
              </a:buClr>
            </a:pPr>
            <a:r>
              <a:rPr lang="en-GB" sz="1000" b="1">
                <a:solidFill>
                  <a:schemeClr val="accent1"/>
                </a:solidFill>
                <a:latin typeface="Manrope Light" panose="00000400000000000000" pitchFamily="2" charset="0"/>
              </a:rPr>
              <a:t>Day 2</a:t>
            </a:r>
          </a:p>
        </p:txBody>
      </p:sp>
      <p:sp>
        <p:nvSpPr>
          <p:cNvPr id="59" name="Rectangle 22">
            <a:extLst>
              <a:ext uri="{FF2B5EF4-FFF2-40B4-BE49-F238E27FC236}">
                <a16:creationId xmlns:a16="http://schemas.microsoft.com/office/drawing/2014/main" xmlns="" id="{B333442C-516F-1048-BC4F-F58029C74299}"/>
              </a:ext>
            </a:extLst>
          </p:cNvPr>
          <p:cNvSpPr/>
          <p:nvPr/>
        </p:nvSpPr>
        <p:spPr>
          <a:xfrm>
            <a:off x="4175738" y="1867738"/>
            <a:ext cx="657444" cy="248722"/>
          </a:xfrm>
          <a:prstGeom prst="rect">
            <a:avLst/>
          </a:prstGeom>
        </p:spPr>
        <p:txBody>
          <a:bodyPr wrap="square">
            <a:spAutoFit/>
          </a:bodyPr>
          <a:lstStyle/>
          <a:p>
            <a:pPr algn="ctr">
              <a:lnSpc>
                <a:spcPct val="110000"/>
              </a:lnSpc>
              <a:spcBef>
                <a:spcPts val="1000"/>
              </a:spcBef>
              <a:buClr>
                <a:schemeClr val="tx2"/>
              </a:buClr>
            </a:pPr>
            <a:r>
              <a:rPr lang="en-GB" sz="1000" b="1">
                <a:solidFill>
                  <a:schemeClr val="accent1"/>
                </a:solidFill>
                <a:latin typeface="Manrope Light" panose="00000400000000000000" pitchFamily="2" charset="0"/>
              </a:rPr>
              <a:t>Day 3</a:t>
            </a:r>
          </a:p>
        </p:txBody>
      </p:sp>
      <p:sp>
        <p:nvSpPr>
          <p:cNvPr id="60" name="Rectangle 23">
            <a:extLst>
              <a:ext uri="{FF2B5EF4-FFF2-40B4-BE49-F238E27FC236}">
                <a16:creationId xmlns:a16="http://schemas.microsoft.com/office/drawing/2014/main" xmlns="" id="{1BC24062-1837-D444-8D57-CABF6CDF5DA9}"/>
              </a:ext>
            </a:extLst>
          </p:cNvPr>
          <p:cNvSpPr/>
          <p:nvPr/>
        </p:nvSpPr>
        <p:spPr>
          <a:xfrm>
            <a:off x="5753469" y="1846059"/>
            <a:ext cx="657444" cy="248722"/>
          </a:xfrm>
          <a:prstGeom prst="rect">
            <a:avLst/>
          </a:prstGeom>
        </p:spPr>
        <p:txBody>
          <a:bodyPr wrap="square">
            <a:spAutoFit/>
          </a:bodyPr>
          <a:lstStyle/>
          <a:p>
            <a:pPr algn="ctr">
              <a:lnSpc>
                <a:spcPct val="110000"/>
              </a:lnSpc>
              <a:spcBef>
                <a:spcPts val="1000"/>
              </a:spcBef>
              <a:buClr>
                <a:schemeClr val="tx2"/>
              </a:buClr>
            </a:pPr>
            <a:r>
              <a:rPr lang="en-GB" sz="1000" b="1">
                <a:solidFill>
                  <a:schemeClr val="accent1"/>
                </a:solidFill>
                <a:latin typeface="Manrope Light" panose="00000400000000000000" pitchFamily="2" charset="0"/>
              </a:rPr>
              <a:t>Day 4</a:t>
            </a:r>
          </a:p>
        </p:txBody>
      </p:sp>
      <p:sp>
        <p:nvSpPr>
          <p:cNvPr id="61" name="Rectangle 24">
            <a:extLst>
              <a:ext uri="{FF2B5EF4-FFF2-40B4-BE49-F238E27FC236}">
                <a16:creationId xmlns:a16="http://schemas.microsoft.com/office/drawing/2014/main" xmlns="" id="{8DCBC7BA-66C1-C944-9597-4FCBD892B5C1}"/>
              </a:ext>
            </a:extLst>
          </p:cNvPr>
          <p:cNvSpPr/>
          <p:nvPr/>
        </p:nvSpPr>
        <p:spPr>
          <a:xfrm>
            <a:off x="7325710" y="1847121"/>
            <a:ext cx="657444" cy="248722"/>
          </a:xfrm>
          <a:prstGeom prst="rect">
            <a:avLst/>
          </a:prstGeom>
        </p:spPr>
        <p:txBody>
          <a:bodyPr wrap="square">
            <a:spAutoFit/>
          </a:bodyPr>
          <a:lstStyle/>
          <a:p>
            <a:pPr algn="ctr">
              <a:lnSpc>
                <a:spcPct val="110000"/>
              </a:lnSpc>
              <a:spcBef>
                <a:spcPts val="1000"/>
              </a:spcBef>
              <a:buClr>
                <a:schemeClr val="tx2"/>
              </a:buClr>
            </a:pPr>
            <a:r>
              <a:rPr lang="en-GB" sz="1000" b="1">
                <a:solidFill>
                  <a:schemeClr val="accent1"/>
                </a:solidFill>
                <a:latin typeface="Manrope Light" panose="00000400000000000000" pitchFamily="2" charset="0"/>
              </a:rPr>
              <a:t>Day 5</a:t>
            </a:r>
          </a:p>
        </p:txBody>
      </p:sp>
      <p:sp>
        <p:nvSpPr>
          <p:cNvPr id="62" name="Rectangle 25">
            <a:extLst>
              <a:ext uri="{FF2B5EF4-FFF2-40B4-BE49-F238E27FC236}">
                <a16:creationId xmlns:a16="http://schemas.microsoft.com/office/drawing/2014/main" xmlns="" id="{E7163101-CD4D-7E40-8D1F-73D8BF24931F}"/>
              </a:ext>
            </a:extLst>
          </p:cNvPr>
          <p:cNvSpPr/>
          <p:nvPr/>
        </p:nvSpPr>
        <p:spPr>
          <a:xfrm>
            <a:off x="8384591" y="1847121"/>
            <a:ext cx="1546707" cy="248722"/>
          </a:xfrm>
          <a:prstGeom prst="rect">
            <a:avLst/>
          </a:prstGeom>
        </p:spPr>
        <p:txBody>
          <a:bodyPr wrap="square">
            <a:spAutoFit/>
          </a:bodyPr>
          <a:lstStyle/>
          <a:p>
            <a:pPr algn="ctr">
              <a:lnSpc>
                <a:spcPct val="110000"/>
              </a:lnSpc>
              <a:spcBef>
                <a:spcPts val="1000"/>
              </a:spcBef>
              <a:buClr>
                <a:schemeClr val="tx2"/>
              </a:buClr>
            </a:pPr>
            <a:r>
              <a:rPr lang="en-GB" sz="1000" b="1">
                <a:solidFill>
                  <a:schemeClr val="accent1"/>
                </a:solidFill>
                <a:latin typeface="Manrope Light" panose="00000400000000000000" pitchFamily="2" charset="0"/>
              </a:rPr>
              <a:t>Weekend</a:t>
            </a:r>
          </a:p>
        </p:txBody>
      </p:sp>
      <p:sp>
        <p:nvSpPr>
          <p:cNvPr id="63" name="Rectangle 26">
            <a:extLst>
              <a:ext uri="{FF2B5EF4-FFF2-40B4-BE49-F238E27FC236}">
                <a16:creationId xmlns:a16="http://schemas.microsoft.com/office/drawing/2014/main" xmlns="" id="{EABC3701-0814-2D47-B254-8533FBDFAADA}"/>
              </a:ext>
            </a:extLst>
          </p:cNvPr>
          <p:cNvSpPr/>
          <p:nvPr/>
        </p:nvSpPr>
        <p:spPr>
          <a:xfrm>
            <a:off x="10433587" y="1847121"/>
            <a:ext cx="657444" cy="248722"/>
          </a:xfrm>
          <a:prstGeom prst="rect">
            <a:avLst/>
          </a:prstGeom>
        </p:spPr>
        <p:txBody>
          <a:bodyPr wrap="square">
            <a:spAutoFit/>
          </a:bodyPr>
          <a:lstStyle/>
          <a:p>
            <a:pPr algn="ctr">
              <a:lnSpc>
                <a:spcPct val="110000"/>
              </a:lnSpc>
              <a:spcBef>
                <a:spcPts val="1000"/>
              </a:spcBef>
              <a:buClr>
                <a:schemeClr val="tx2"/>
              </a:buClr>
            </a:pPr>
            <a:r>
              <a:rPr lang="en-GB" sz="1000" b="1">
                <a:solidFill>
                  <a:schemeClr val="accent1"/>
                </a:solidFill>
                <a:latin typeface="Manrope Light" panose="00000400000000000000" pitchFamily="2" charset="0"/>
              </a:rPr>
              <a:t>Day 8</a:t>
            </a:r>
          </a:p>
        </p:txBody>
      </p:sp>
      <p:sp>
        <p:nvSpPr>
          <p:cNvPr id="139" name="Rectangle 27">
            <a:extLst>
              <a:ext uri="{FF2B5EF4-FFF2-40B4-BE49-F238E27FC236}">
                <a16:creationId xmlns:a16="http://schemas.microsoft.com/office/drawing/2014/main" xmlns="" id="{CD965B28-D9C0-A241-9173-3B3548B25C8E}"/>
              </a:ext>
            </a:extLst>
          </p:cNvPr>
          <p:cNvSpPr/>
          <p:nvPr/>
        </p:nvSpPr>
        <p:spPr>
          <a:xfrm>
            <a:off x="714737" y="2292950"/>
            <a:ext cx="1477392" cy="707886"/>
          </a:xfrm>
          <a:prstGeom prst="rect">
            <a:avLst/>
          </a:prstGeom>
        </p:spPr>
        <p:txBody>
          <a:bodyPr wrap="square">
            <a:spAutoFit/>
          </a:bodyPr>
          <a:lstStyle/>
          <a:p>
            <a:pPr algn="ctr"/>
            <a:r>
              <a:rPr lang="en-US" sz="1000" dirty="0">
                <a:latin typeface="Manrope Light" pitchFamily="2" charset="0"/>
              </a:rPr>
              <a:t>Kick Off: </a:t>
            </a:r>
          </a:p>
          <a:p>
            <a:pPr algn="ctr"/>
            <a:r>
              <a:rPr lang="en-US" sz="1000" dirty="0">
                <a:latin typeface="Manrope Light" pitchFamily="2" charset="0"/>
              </a:rPr>
              <a:t>Program Intro &amp;</a:t>
            </a:r>
          </a:p>
          <a:p>
            <a:pPr algn="ctr"/>
            <a:r>
              <a:rPr lang="en-US" sz="1000" dirty="0">
                <a:latin typeface="Manrope Light" pitchFamily="2" charset="0"/>
              </a:rPr>
              <a:t>Grouping </a:t>
            </a:r>
            <a:endParaRPr lang="en-US" sz="1000" dirty="0" smtClean="0">
              <a:latin typeface="Manrope Light" pitchFamily="2" charset="0"/>
            </a:endParaRPr>
          </a:p>
          <a:p>
            <a:pPr algn="ctr"/>
            <a:r>
              <a:rPr lang="en-US" sz="1000" dirty="0" smtClean="0">
                <a:latin typeface="Manrope Light" pitchFamily="2" charset="0"/>
              </a:rPr>
              <a:t>(1H)</a:t>
            </a:r>
            <a:endParaRPr lang="en-US" sz="1000" dirty="0">
              <a:latin typeface="Manrope Light" pitchFamily="2" charset="0"/>
            </a:endParaRPr>
          </a:p>
        </p:txBody>
      </p:sp>
      <p:cxnSp>
        <p:nvCxnSpPr>
          <p:cNvPr id="140" name="Straight Connector 5">
            <a:extLst>
              <a:ext uri="{FF2B5EF4-FFF2-40B4-BE49-F238E27FC236}">
                <a16:creationId xmlns:a16="http://schemas.microsoft.com/office/drawing/2014/main" xmlns="" id="{644D01E2-0928-3844-8D15-4E7BEF262193}"/>
              </a:ext>
            </a:extLst>
          </p:cNvPr>
          <p:cNvCxnSpPr>
            <a:cxnSpLocks/>
          </p:cNvCxnSpPr>
          <p:nvPr/>
        </p:nvCxnSpPr>
        <p:spPr>
          <a:xfrm flipV="1">
            <a:off x="735805" y="3127708"/>
            <a:ext cx="10774883" cy="2840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1" name="Oval 2">
            <a:extLst>
              <a:ext uri="{FF2B5EF4-FFF2-40B4-BE49-F238E27FC236}">
                <a16:creationId xmlns:a16="http://schemas.microsoft.com/office/drawing/2014/main" xmlns="" id="{8223A761-9DDC-B049-9C86-078005BB5C19}"/>
              </a:ext>
            </a:extLst>
          </p:cNvPr>
          <p:cNvSpPr/>
          <p:nvPr/>
        </p:nvSpPr>
        <p:spPr>
          <a:xfrm>
            <a:off x="1417756" y="3114610"/>
            <a:ext cx="88847" cy="888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latin typeface="Manrope Light" panose="00000400000000000000" pitchFamily="2" charset="0"/>
            </a:endParaRPr>
          </a:p>
        </p:txBody>
      </p:sp>
      <p:sp>
        <p:nvSpPr>
          <p:cNvPr id="142" name="Oval 61">
            <a:extLst>
              <a:ext uri="{FF2B5EF4-FFF2-40B4-BE49-F238E27FC236}">
                <a16:creationId xmlns:a16="http://schemas.microsoft.com/office/drawing/2014/main" xmlns="" id="{A0B287D0-281D-9142-9626-D0CFD2B200AA}"/>
              </a:ext>
            </a:extLst>
          </p:cNvPr>
          <p:cNvSpPr/>
          <p:nvPr/>
        </p:nvSpPr>
        <p:spPr>
          <a:xfrm>
            <a:off x="2915466" y="3111691"/>
            <a:ext cx="88847" cy="888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latin typeface="Manrope Light" panose="00000400000000000000" pitchFamily="2" charset="0"/>
            </a:endParaRPr>
          </a:p>
        </p:txBody>
      </p:sp>
      <p:sp>
        <p:nvSpPr>
          <p:cNvPr id="143" name="Oval 63">
            <a:extLst>
              <a:ext uri="{FF2B5EF4-FFF2-40B4-BE49-F238E27FC236}">
                <a16:creationId xmlns:a16="http://schemas.microsoft.com/office/drawing/2014/main" xmlns="" id="{8487C242-7B4B-584C-9648-CB5C517A25D6}"/>
              </a:ext>
            </a:extLst>
          </p:cNvPr>
          <p:cNvSpPr/>
          <p:nvPr/>
        </p:nvSpPr>
        <p:spPr>
          <a:xfrm>
            <a:off x="4445064" y="3095932"/>
            <a:ext cx="88847" cy="888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latin typeface="Manrope Light" panose="00000400000000000000" pitchFamily="2" charset="0"/>
            </a:endParaRPr>
          </a:p>
        </p:txBody>
      </p:sp>
      <p:sp>
        <p:nvSpPr>
          <p:cNvPr id="144" name="Oval 66">
            <a:extLst>
              <a:ext uri="{FF2B5EF4-FFF2-40B4-BE49-F238E27FC236}">
                <a16:creationId xmlns:a16="http://schemas.microsoft.com/office/drawing/2014/main" xmlns="" id="{39CFD00C-4D4E-FF44-A82A-F2EE50ECE7C9}"/>
              </a:ext>
            </a:extLst>
          </p:cNvPr>
          <p:cNvSpPr/>
          <p:nvPr/>
        </p:nvSpPr>
        <p:spPr>
          <a:xfrm>
            <a:off x="5915526" y="3095932"/>
            <a:ext cx="88847" cy="888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latin typeface="Manrope Light" panose="00000400000000000000" pitchFamily="2" charset="0"/>
            </a:endParaRPr>
          </a:p>
        </p:txBody>
      </p:sp>
      <p:sp>
        <p:nvSpPr>
          <p:cNvPr id="145" name="Oval 67">
            <a:extLst>
              <a:ext uri="{FF2B5EF4-FFF2-40B4-BE49-F238E27FC236}">
                <a16:creationId xmlns:a16="http://schemas.microsoft.com/office/drawing/2014/main" xmlns="" id="{37B34F89-6B41-104E-BE09-D58EE232310C}"/>
              </a:ext>
            </a:extLst>
          </p:cNvPr>
          <p:cNvSpPr/>
          <p:nvPr/>
        </p:nvSpPr>
        <p:spPr>
          <a:xfrm>
            <a:off x="7400670" y="3086780"/>
            <a:ext cx="88847" cy="888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latin typeface="Manrope Light" panose="00000400000000000000" pitchFamily="2" charset="0"/>
            </a:endParaRPr>
          </a:p>
        </p:txBody>
      </p:sp>
      <p:sp>
        <p:nvSpPr>
          <p:cNvPr id="146" name="Oval 68">
            <a:extLst>
              <a:ext uri="{FF2B5EF4-FFF2-40B4-BE49-F238E27FC236}">
                <a16:creationId xmlns:a16="http://schemas.microsoft.com/office/drawing/2014/main" xmlns="" id="{7E05D548-A869-CD41-B15D-C803D0D23912}"/>
              </a:ext>
            </a:extLst>
          </p:cNvPr>
          <p:cNvSpPr/>
          <p:nvPr/>
        </p:nvSpPr>
        <p:spPr>
          <a:xfrm>
            <a:off x="10717885" y="3093421"/>
            <a:ext cx="88847" cy="888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Manrope Light" panose="00000400000000000000" pitchFamily="2" charset="0"/>
            </a:endParaRPr>
          </a:p>
        </p:txBody>
      </p:sp>
      <p:sp>
        <p:nvSpPr>
          <p:cNvPr id="147" name="Oval 67">
            <a:extLst>
              <a:ext uri="{FF2B5EF4-FFF2-40B4-BE49-F238E27FC236}">
                <a16:creationId xmlns:a16="http://schemas.microsoft.com/office/drawing/2014/main" xmlns="" id="{D7A3237A-86F9-3242-9656-1ADB5C1ACA04}"/>
              </a:ext>
            </a:extLst>
          </p:cNvPr>
          <p:cNvSpPr/>
          <p:nvPr/>
        </p:nvSpPr>
        <p:spPr>
          <a:xfrm>
            <a:off x="9113520" y="3087767"/>
            <a:ext cx="88847" cy="888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Manrope Light" panose="00000400000000000000" pitchFamily="2" charset="0"/>
            </a:endParaRPr>
          </a:p>
        </p:txBody>
      </p:sp>
      <p:pic>
        <p:nvPicPr>
          <p:cNvPr id="148" name="Picture 147" descr="Background pattern&#10;&#10;Description automatically generated">
            <a:extLst>
              <a:ext uri="{FF2B5EF4-FFF2-40B4-BE49-F238E27FC236}">
                <a16:creationId xmlns:a16="http://schemas.microsoft.com/office/drawing/2014/main" xmlns="" id="{F3DD6993-1D7C-A24F-9874-B0C9F64B5D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55934" y="2193537"/>
            <a:ext cx="1496758" cy="248722"/>
          </a:xfrm>
          <a:prstGeom prst="rect">
            <a:avLst/>
          </a:prstGeom>
        </p:spPr>
      </p:pic>
      <p:pic>
        <p:nvPicPr>
          <p:cNvPr id="149" name="Picture 148" descr="Background pattern&#10;&#10;Description automatically generated">
            <a:extLst>
              <a:ext uri="{FF2B5EF4-FFF2-40B4-BE49-F238E27FC236}">
                <a16:creationId xmlns:a16="http://schemas.microsoft.com/office/drawing/2014/main" xmlns="" id="{A7D32C50-0E37-FD43-8ADD-A613A12461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55934" y="2486305"/>
            <a:ext cx="1496758" cy="518096"/>
          </a:xfrm>
          <a:prstGeom prst="rect">
            <a:avLst/>
          </a:prstGeom>
        </p:spPr>
      </p:pic>
      <p:sp>
        <p:nvSpPr>
          <p:cNvPr id="150" name="Rectangle 41">
            <a:extLst>
              <a:ext uri="{FF2B5EF4-FFF2-40B4-BE49-F238E27FC236}">
                <a16:creationId xmlns:a16="http://schemas.microsoft.com/office/drawing/2014/main" xmlns="" id="{947A0A28-2D1D-6940-B0EB-1F26808830A5}"/>
              </a:ext>
            </a:extLst>
          </p:cNvPr>
          <p:cNvSpPr/>
          <p:nvPr/>
        </p:nvSpPr>
        <p:spPr>
          <a:xfrm>
            <a:off x="2243127" y="2523198"/>
            <a:ext cx="1477392" cy="369332"/>
          </a:xfrm>
          <a:prstGeom prst="rect">
            <a:avLst/>
          </a:prstGeom>
        </p:spPr>
        <p:txBody>
          <a:bodyPr wrap="square">
            <a:spAutoFit/>
          </a:bodyPr>
          <a:lstStyle/>
          <a:p>
            <a:pPr algn="ctr"/>
            <a:r>
              <a:rPr lang="en-US" altLang="zh-CN" sz="900" dirty="0">
                <a:latin typeface="Manrope Light" panose="00000400000000000000" pitchFamily="2" charset="0"/>
                <a:ea typeface="方正兰亭黑简体" panose="02000000000000000000" pitchFamily="2" charset="-122"/>
                <a:cs typeface="Calibri" panose="020F0502020204030204" pitchFamily="34" charset="0"/>
              </a:rPr>
              <a:t>Leadership </a:t>
            </a:r>
          </a:p>
          <a:p>
            <a:pPr algn="ctr"/>
            <a:r>
              <a:rPr lang="en-US" altLang="zh-CN" sz="900" dirty="0">
                <a:latin typeface="Manrope Light" panose="00000400000000000000" pitchFamily="2" charset="0"/>
                <a:ea typeface="方正兰亭黑简体" panose="02000000000000000000" pitchFamily="2" charset="-122"/>
                <a:cs typeface="Calibri" panose="020F0502020204030204" pitchFamily="34" charset="0"/>
              </a:rPr>
              <a:t>(2H)</a:t>
            </a:r>
            <a:endParaRPr lang="zh-CN" altLang="en-US" sz="900" dirty="0">
              <a:latin typeface="Manrope Light" panose="00000400000000000000" pitchFamily="2" charset="0"/>
              <a:ea typeface="方正兰亭黑简体" panose="02000000000000000000" pitchFamily="2" charset="-122"/>
              <a:cs typeface="Calibri" panose="020F0502020204030204" pitchFamily="34" charset="0"/>
            </a:endParaRPr>
          </a:p>
        </p:txBody>
      </p:sp>
      <p:sp>
        <p:nvSpPr>
          <p:cNvPr id="151" name="Rectangle 28">
            <a:extLst>
              <a:ext uri="{FF2B5EF4-FFF2-40B4-BE49-F238E27FC236}">
                <a16:creationId xmlns:a16="http://schemas.microsoft.com/office/drawing/2014/main" xmlns="" id="{798A05A2-365E-364F-93B3-4EC6789C1DD1}"/>
              </a:ext>
            </a:extLst>
          </p:cNvPr>
          <p:cNvSpPr/>
          <p:nvPr/>
        </p:nvSpPr>
        <p:spPr>
          <a:xfrm>
            <a:off x="2243126" y="2180649"/>
            <a:ext cx="1496759" cy="369332"/>
          </a:xfrm>
          <a:prstGeom prst="rect">
            <a:avLst/>
          </a:prstGeom>
        </p:spPr>
        <p:txBody>
          <a:bodyPr wrap="square">
            <a:spAutoFit/>
          </a:bodyPr>
          <a:lstStyle/>
          <a:p>
            <a:pPr algn="ctr"/>
            <a:r>
              <a:rPr lang="en-US" altLang="zh-CN" sz="900" dirty="0">
                <a:latin typeface="Manrope Light" panose="00000400000000000000" pitchFamily="2" charset="0"/>
                <a:ea typeface="方正兰亭黑简体" panose="02000000000000000000" pitchFamily="2" charset="-122"/>
                <a:cs typeface="Calibri" panose="020F0502020204030204" pitchFamily="34" charset="0"/>
              </a:rPr>
              <a:t>Morning check-in (10Mins)</a:t>
            </a:r>
            <a:endParaRPr lang="zh-CN" altLang="en-US" sz="900" dirty="0">
              <a:latin typeface="Manrope Light" panose="00000400000000000000" pitchFamily="2" charset="0"/>
              <a:ea typeface="方正兰亭黑简体" panose="02000000000000000000" pitchFamily="2" charset="-122"/>
              <a:cs typeface="Calibri" panose="020F0502020204030204" pitchFamily="34" charset="0"/>
            </a:endParaRPr>
          </a:p>
        </p:txBody>
      </p:sp>
      <p:pic>
        <p:nvPicPr>
          <p:cNvPr id="152" name="Picture 151" descr="Background pattern&#10;&#10;Description automatically generated">
            <a:extLst>
              <a:ext uri="{FF2B5EF4-FFF2-40B4-BE49-F238E27FC236}">
                <a16:creationId xmlns:a16="http://schemas.microsoft.com/office/drawing/2014/main" xmlns="" id="{D9554DC6-849D-FC45-B1EA-AC8BCCF336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98295" y="2190697"/>
            <a:ext cx="1496758" cy="248722"/>
          </a:xfrm>
          <a:prstGeom prst="rect">
            <a:avLst/>
          </a:prstGeom>
        </p:spPr>
      </p:pic>
      <p:pic>
        <p:nvPicPr>
          <p:cNvPr id="153" name="Picture 152" descr="Background pattern&#10;&#10;Description automatically generated">
            <a:extLst>
              <a:ext uri="{FF2B5EF4-FFF2-40B4-BE49-F238E27FC236}">
                <a16:creationId xmlns:a16="http://schemas.microsoft.com/office/drawing/2014/main" xmlns="" id="{C01CCA18-0A5A-AE46-AC03-013D60D025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98295" y="2483464"/>
            <a:ext cx="1496758" cy="520937"/>
          </a:xfrm>
          <a:prstGeom prst="rect">
            <a:avLst/>
          </a:prstGeom>
        </p:spPr>
      </p:pic>
      <p:pic>
        <p:nvPicPr>
          <p:cNvPr id="221" name="Picture 220" descr="Background pattern&#10;&#10;Description automatically generated">
            <a:extLst>
              <a:ext uri="{FF2B5EF4-FFF2-40B4-BE49-F238E27FC236}">
                <a16:creationId xmlns:a16="http://schemas.microsoft.com/office/drawing/2014/main" xmlns="" id="{5036EE14-52F1-424B-AB2F-6AE01153FD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0885" y="2174701"/>
            <a:ext cx="1496758" cy="248722"/>
          </a:xfrm>
          <a:prstGeom prst="rect">
            <a:avLst/>
          </a:prstGeom>
        </p:spPr>
      </p:pic>
      <p:pic>
        <p:nvPicPr>
          <p:cNvPr id="222" name="Picture 221" descr="Background pattern&#10;&#10;Description automatically generated">
            <a:extLst>
              <a:ext uri="{FF2B5EF4-FFF2-40B4-BE49-F238E27FC236}">
                <a16:creationId xmlns:a16="http://schemas.microsoft.com/office/drawing/2014/main" xmlns="" id="{4D008A15-1440-8846-820E-5DBB1D57EB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50885" y="2467468"/>
            <a:ext cx="1496758" cy="524523"/>
          </a:xfrm>
          <a:prstGeom prst="rect">
            <a:avLst/>
          </a:prstGeom>
        </p:spPr>
      </p:pic>
      <p:pic>
        <p:nvPicPr>
          <p:cNvPr id="223" name="Picture 222" descr="Background pattern&#10;&#10;Description automatically generated">
            <a:extLst>
              <a:ext uri="{FF2B5EF4-FFF2-40B4-BE49-F238E27FC236}">
                <a16:creationId xmlns:a16="http://schemas.microsoft.com/office/drawing/2014/main" xmlns="" id="{98E3E260-B5D6-BD44-B615-ED94036CD7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09434" y="2165549"/>
            <a:ext cx="1496758" cy="248722"/>
          </a:xfrm>
          <a:prstGeom prst="rect">
            <a:avLst/>
          </a:prstGeom>
        </p:spPr>
      </p:pic>
      <p:pic>
        <p:nvPicPr>
          <p:cNvPr id="224" name="Picture 223" descr="Background pattern&#10;&#10;Description automatically generated">
            <a:extLst>
              <a:ext uri="{FF2B5EF4-FFF2-40B4-BE49-F238E27FC236}">
                <a16:creationId xmlns:a16="http://schemas.microsoft.com/office/drawing/2014/main" xmlns="" id="{183FEA74-F658-864D-A550-B785F63F13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09434" y="2458317"/>
            <a:ext cx="1496758" cy="248722"/>
          </a:xfrm>
          <a:prstGeom prst="rect">
            <a:avLst/>
          </a:prstGeom>
        </p:spPr>
      </p:pic>
      <p:pic>
        <p:nvPicPr>
          <p:cNvPr id="226" name="Picture 225" descr="Background pattern&#10;&#10;Description automatically generated">
            <a:extLst>
              <a:ext uri="{FF2B5EF4-FFF2-40B4-BE49-F238E27FC236}">
                <a16:creationId xmlns:a16="http://schemas.microsoft.com/office/drawing/2014/main" xmlns="" id="{CE446850-DA2A-5F45-B976-2B0FDCB8727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52420" y="2151322"/>
            <a:ext cx="1496758" cy="827876"/>
          </a:xfrm>
          <a:prstGeom prst="rect">
            <a:avLst/>
          </a:prstGeom>
        </p:spPr>
      </p:pic>
      <p:sp>
        <p:nvSpPr>
          <p:cNvPr id="39" name="Rectangle 28">
            <a:extLst>
              <a:ext uri="{FF2B5EF4-FFF2-40B4-BE49-F238E27FC236}">
                <a16:creationId xmlns:a16="http://schemas.microsoft.com/office/drawing/2014/main" xmlns="" id="{ED078140-0BF7-1E47-A901-9C4AA1E575A7}"/>
              </a:ext>
            </a:extLst>
          </p:cNvPr>
          <p:cNvSpPr/>
          <p:nvPr/>
        </p:nvSpPr>
        <p:spPr>
          <a:xfrm>
            <a:off x="3792335" y="2176428"/>
            <a:ext cx="1496759" cy="369332"/>
          </a:xfrm>
          <a:prstGeom prst="rect">
            <a:avLst/>
          </a:prstGeom>
        </p:spPr>
        <p:txBody>
          <a:bodyPr wrap="square">
            <a:spAutoFit/>
          </a:bodyPr>
          <a:lstStyle/>
          <a:p>
            <a:pPr algn="ctr"/>
            <a:r>
              <a:rPr lang="en-US" altLang="zh-CN" sz="900" dirty="0">
                <a:latin typeface="Manrope Light" panose="00000400000000000000" pitchFamily="2" charset="0"/>
                <a:ea typeface="方正兰亭黑简体" panose="02000000000000000000" pitchFamily="2" charset="-122"/>
                <a:cs typeface="Calibri" panose="020F0502020204030204" pitchFamily="34" charset="0"/>
              </a:rPr>
              <a:t>Morning check-in (10Mins)</a:t>
            </a:r>
            <a:endParaRPr lang="zh-CN" altLang="en-US" sz="900" dirty="0">
              <a:latin typeface="Manrope Light" panose="00000400000000000000" pitchFamily="2" charset="0"/>
              <a:ea typeface="方正兰亭黑简体" panose="02000000000000000000" pitchFamily="2" charset="-122"/>
              <a:cs typeface="Calibri" panose="020F0502020204030204" pitchFamily="34" charset="0"/>
            </a:endParaRPr>
          </a:p>
        </p:txBody>
      </p:sp>
      <p:sp>
        <p:nvSpPr>
          <p:cNvPr id="40" name="Rectangle 28">
            <a:extLst>
              <a:ext uri="{FF2B5EF4-FFF2-40B4-BE49-F238E27FC236}">
                <a16:creationId xmlns:a16="http://schemas.microsoft.com/office/drawing/2014/main" xmlns="" id="{D6385636-EAE7-A545-A4C1-819C72721EA0}"/>
              </a:ext>
            </a:extLst>
          </p:cNvPr>
          <p:cNvSpPr/>
          <p:nvPr/>
        </p:nvSpPr>
        <p:spPr>
          <a:xfrm>
            <a:off x="5340656" y="2165549"/>
            <a:ext cx="1496759" cy="369332"/>
          </a:xfrm>
          <a:prstGeom prst="rect">
            <a:avLst/>
          </a:prstGeom>
        </p:spPr>
        <p:txBody>
          <a:bodyPr wrap="square">
            <a:spAutoFit/>
          </a:bodyPr>
          <a:lstStyle/>
          <a:p>
            <a:pPr algn="ctr"/>
            <a:r>
              <a:rPr lang="en-US" altLang="zh-CN" sz="900" dirty="0">
                <a:latin typeface="Manrope Light" panose="00000400000000000000" pitchFamily="2" charset="0"/>
                <a:ea typeface="方正兰亭黑简体" panose="02000000000000000000" pitchFamily="2" charset="-122"/>
                <a:cs typeface="Calibri" panose="020F0502020204030204" pitchFamily="34" charset="0"/>
              </a:rPr>
              <a:t>Morning check-in (10Mins)</a:t>
            </a:r>
            <a:endParaRPr lang="zh-CN" altLang="en-US" sz="900" dirty="0">
              <a:latin typeface="Manrope Light" panose="00000400000000000000" pitchFamily="2" charset="0"/>
              <a:ea typeface="方正兰亭黑简体" panose="02000000000000000000" pitchFamily="2" charset="-122"/>
              <a:cs typeface="Calibri" panose="020F0502020204030204" pitchFamily="34" charset="0"/>
            </a:endParaRPr>
          </a:p>
        </p:txBody>
      </p:sp>
      <p:sp>
        <p:nvSpPr>
          <p:cNvPr id="41" name="Rectangle 28">
            <a:extLst>
              <a:ext uri="{FF2B5EF4-FFF2-40B4-BE49-F238E27FC236}">
                <a16:creationId xmlns:a16="http://schemas.microsoft.com/office/drawing/2014/main" xmlns="" id="{B1668BF9-863F-D741-AFA5-E7E0CE73323F}"/>
              </a:ext>
            </a:extLst>
          </p:cNvPr>
          <p:cNvSpPr/>
          <p:nvPr/>
        </p:nvSpPr>
        <p:spPr>
          <a:xfrm>
            <a:off x="6906053" y="2152757"/>
            <a:ext cx="1496759" cy="369332"/>
          </a:xfrm>
          <a:prstGeom prst="rect">
            <a:avLst/>
          </a:prstGeom>
        </p:spPr>
        <p:txBody>
          <a:bodyPr wrap="square">
            <a:spAutoFit/>
          </a:bodyPr>
          <a:lstStyle/>
          <a:p>
            <a:pPr algn="ctr"/>
            <a:r>
              <a:rPr lang="en-US" altLang="zh-CN" sz="900" dirty="0">
                <a:latin typeface="Manrope Light" panose="00000400000000000000" pitchFamily="2" charset="0"/>
                <a:ea typeface="方正兰亭黑简体" panose="02000000000000000000" pitchFamily="2" charset="-122"/>
                <a:cs typeface="Calibri" panose="020F0502020204030204" pitchFamily="34" charset="0"/>
              </a:rPr>
              <a:t>Morning check-in (10Mins)</a:t>
            </a:r>
            <a:endParaRPr lang="zh-CN" altLang="en-US" sz="900" dirty="0">
              <a:latin typeface="Manrope Light" panose="00000400000000000000" pitchFamily="2" charset="0"/>
              <a:ea typeface="方正兰亭黑简体" panose="02000000000000000000" pitchFamily="2" charset="-122"/>
              <a:cs typeface="Calibri" panose="020F0502020204030204" pitchFamily="34" charset="0"/>
            </a:endParaRPr>
          </a:p>
        </p:txBody>
      </p:sp>
      <p:sp>
        <p:nvSpPr>
          <p:cNvPr id="43" name="Rectangle 103">
            <a:extLst>
              <a:ext uri="{FF2B5EF4-FFF2-40B4-BE49-F238E27FC236}">
                <a16:creationId xmlns:a16="http://schemas.microsoft.com/office/drawing/2014/main" xmlns="" id="{62240468-0731-0D46-B369-88EE624791D3}"/>
              </a:ext>
            </a:extLst>
          </p:cNvPr>
          <p:cNvSpPr/>
          <p:nvPr/>
        </p:nvSpPr>
        <p:spPr>
          <a:xfrm>
            <a:off x="3847578" y="2552802"/>
            <a:ext cx="1444584" cy="341632"/>
          </a:xfrm>
          <a:prstGeom prst="rect">
            <a:avLst/>
          </a:prstGeom>
        </p:spPr>
        <p:txBody>
          <a:bodyPr wrap="square">
            <a:spAutoFit/>
          </a:bodyPr>
          <a:lstStyle/>
          <a:p>
            <a:pPr algn="ctr" fontAlgn="auto">
              <a:lnSpc>
                <a:spcPct val="90000"/>
              </a:lnSpc>
              <a:spcBef>
                <a:spcPts val="0"/>
              </a:spcBef>
              <a:spcAft>
                <a:spcPts val="0"/>
              </a:spcAft>
              <a:defRPr/>
            </a:pPr>
            <a:r>
              <a:rPr lang="en-US" altLang="zh-CN" sz="900" dirty="0" smtClean="0">
                <a:latin typeface="Manrope Light" panose="00000400000000000000" pitchFamily="2" charset="0"/>
                <a:ea typeface="方正兰亭黑简体" panose="02000000000000000000" pitchFamily="2" charset="-122"/>
                <a:cs typeface="Calibri" panose="020F0502020204030204" pitchFamily="34" charset="0"/>
              </a:rPr>
              <a:t>Thematic Round Table (1.5H</a:t>
            </a:r>
            <a:r>
              <a:rPr lang="en-US" altLang="zh-CN" sz="900" dirty="0">
                <a:latin typeface="Manrope Light" panose="00000400000000000000" pitchFamily="2" charset="0"/>
                <a:ea typeface="方正兰亭黑简体" panose="02000000000000000000" pitchFamily="2" charset="-122"/>
                <a:cs typeface="Calibri" panose="020F0502020204030204" pitchFamily="34" charset="0"/>
              </a:rPr>
              <a:t>)</a:t>
            </a:r>
            <a:endParaRPr lang="zh-CN" altLang="en-US" sz="900" dirty="0">
              <a:latin typeface="Manrope Light" panose="00000400000000000000" pitchFamily="2" charset="0"/>
              <a:ea typeface="方正兰亭黑简体" panose="02000000000000000000" pitchFamily="2" charset="-122"/>
              <a:cs typeface="Calibri" panose="020F0502020204030204" pitchFamily="34" charset="0"/>
            </a:endParaRPr>
          </a:p>
        </p:txBody>
      </p:sp>
      <p:sp>
        <p:nvSpPr>
          <p:cNvPr id="44" name="Rectangle 104">
            <a:extLst>
              <a:ext uri="{FF2B5EF4-FFF2-40B4-BE49-F238E27FC236}">
                <a16:creationId xmlns:a16="http://schemas.microsoft.com/office/drawing/2014/main" xmlns="" id="{4CCA832B-69AF-704B-9B89-69E940AF7182}"/>
              </a:ext>
            </a:extLst>
          </p:cNvPr>
          <p:cNvSpPr/>
          <p:nvPr/>
        </p:nvSpPr>
        <p:spPr>
          <a:xfrm>
            <a:off x="5373708" y="2503679"/>
            <a:ext cx="1444584" cy="341632"/>
          </a:xfrm>
          <a:prstGeom prst="rect">
            <a:avLst/>
          </a:prstGeom>
        </p:spPr>
        <p:txBody>
          <a:bodyPr wrap="square">
            <a:spAutoFit/>
          </a:bodyPr>
          <a:lstStyle/>
          <a:p>
            <a:pPr algn="ctr" fontAlgn="auto">
              <a:lnSpc>
                <a:spcPct val="90000"/>
              </a:lnSpc>
              <a:spcBef>
                <a:spcPts val="0"/>
              </a:spcBef>
              <a:spcAft>
                <a:spcPts val="0"/>
              </a:spcAft>
              <a:defRPr/>
            </a:pPr>
            <a:r>
              <a:rPr lang="en-US" altLang="zh-CN" sz="900" dirty="0">
                <a:latin typeface="Manrope Light" panose="00000400000000000000" pitchFamily="2" charset="0"/>
                <a:ea typeface="方正兰亭黑简体" panose="02000000000000000000" pitchFamily="2" charset="-122"/>
                <a:cs typeface="Calibri" panose="020F0502020204030204" pitchFamily="34" charset="0"/>
              </a:rPr>
              <a:t>Huawei Visit &amp; </a:t>
            </a:r>
          </a:p>
          <a:p>
            <a:pPr algn="ctr" fontAlgn="auto">
              <a:lnSpc>
                <a:spcPct val="90000"/>
              </a:lnSpc>
              <a:spcBef>
                <a:spcPts val="0"/>
              </a:spcBef>
              <a:spcAft>
                <a:spcPts val="0"/>
              </a:spcAft>
              <a:defRPr/>
            </a:pPr>
            <a:r>
              <a:rPr lang="en-US" altLang="zh-CN" sz="900" dirty="0">
                <a:latin typeface="Manrope Light" panose="00000400000000000000" pitchFamily="2" charset="0"/>
                <a:ea typeface="方正兰亭黑简体" panose="02000000000000000000" pitchFamily="2" charset="-122"/>
                <a:cs typeface="Calibri" panose="020F0502020204030204" pitchFamily="34" charset="0"/>
              </a:rPr>
              <a:t>Tech Talk (2H)</a:t>
            </a:r>
          </a:p>
        </p:txBody>
      </p:sp>
      <p:pic>
        <p:nvPicPr>
          <p:cNvPr id="45" name="Picture 44" descr="Background pattern&#10;&#10;Description automatically generated">
            <a:extLst>
              <a:ext uri="{FF2B5EF4-FFF2-40B4-BE49-F238E27FC236}">
                <a16:creationId xmlns:a16="http://schemas.microsoft.com/office/drawing/2014/main" xmlns="" id="{31576E5E-3B66-EF45-B3C6-4E6D697B74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06053" y="2743270"/>
            <a:ext cx="1496758" cy="248722"/>
          </a:xfrm>
          <a:prstGeom prst="rect">
            <a:avLst/>
          </a:prstGeom>
        </p:spPr>
      </p:pic>
      <p:sp>
        <p:nvSpPr>
          <p:cNvPr id="46" name="Rectangle 105">
            <a:extLst>
              <a:ext uri="{FF2B5EF4-FFF2-40B4-BE49-F238E27FC236}">
                <a16:creationId xmlns:a16="http://schemas.microsoft.com/office/drawing/2014/main" xmlns="" id="{7D882224-4486-3C4E-A478-7220BCCED03B}"/>
              </a:ext>
            </a:extLst>
          </p:cNvPr>
          <p:cNvSpPr/>
          <p:nvPr/>
        </p:nvSpPr>
        <p:spPr>
          <a:xfrm>
            <a:off x="6940191" y="2413569"/>
            <a:ext cx="1444584" cy="341632"/>
          </a:xfrm>
          <a:prstGeom prst="rect">
            <a:avLst/>
          </a:prstGeom>
        </p:spPr>
        <p:txBody>
          <a:bodyPr wrap="square">
            <a:spAutoFit/>
          </a:bodyPr>
          <a:lstStyle/>
          <a:p>
            <a:pPr algn="ctr" fontAlgn="auto">
              <a:lnSpc>
                <a:spcPct val="90000"/>
              </a:lnSpc>
              <a:spcBef>
                <a:spcPts val="0"/>
              </a:spcBef>
              <a:spcAft>
                <a:spcPts val="0"/>
              </a:spcAft>
              <a:defRPr/>
            </a:pPr>
            <a:r>
              <a:rPr lang="en-US" altLang="zh-CN" sz="900" dirty="0">
                <a:latin typeface="Manrope Light" panose="00000400000000000000" pitchFamily="2" charset="0"/>
                <a:ea typeface="方正兰亭黑简体" panose="02000000000000000000" pitchFamily="2" charset="-122"/>
                <a:cs typeface="Calibri" panose="020F0502020204030204" pitchFamily="34" charset="0"/>
              </a:rPr>
              <a:t>Cross Cultural Exchange (30Mins)</a:t>
            </a:r>
          </a:p>
        </p:txBody>
      </p:sp>
      <p:sp>
        <p:nvSpPr>
          <p:cNvPr id="47" name="Rectangle 105">
            <a:extLst>
              <a:ext uri="{FF2B5EF4-FFF2-40B4-BE49-F238E27FC236}">
                <a16:creationId xmlns:a16="http://schemas.microsoft.com/office/drawing/2014/main" xmlns="" id="{058EFD77-36D6-D947-B9F0-D9E619646D0F}"/>
              </a:ext>
            </a:extLst>
          </p:cNvPr>
          <p:cNvSpPr/>
          <p:nvPr/>
        </p:nvSpPr>
        <p:spPr>
          <a:xfrm>
            <a:off x="6940007" y="2743997"/>
            <a:ext cx="1444584" cy="216982"/>
          </a:xfrm>
          <a:prstGeom prst="rect">
            <a:avLst/>
          </a:prstGeom>
        </p:spPr>
        <p:txBody>
          <a:bodyPr wrap="square">
            <a:spAutoFit/>
          </a:bodyPr>
          <a:lstStyle/>
          <a:p>
            <a:pPr algn="ctr" fontAlgn="auto">
              <a:lnSpc>
                <a:spcPct val="90000"/>
              </a:lnSpc>
              <a:spcBef>
                <a:spcPts val="0"/>
              </a:spcBef>
              <a:spcAft>
                <a:spcPts val="0"/>
              </a:spcAft>
              <a:defRPr/>
            </a:pPr>
            <a:r>
              <a:rPr lang="en-US" altLang="zh-CN" sz="900" dirty="0">
                <a:latin typeface="Manrope Light" panose="00000400000000000000" pitchFamily="2" charset="0"/>
                <a:ea typeface="方正兰亭黑简体" panose="02000000000000000000" pitchFamily="2" charset="-122"/>
                <a:cs typeface="Calibri" panose="020F0502020204030204" pitchFamily="34" charset="0"/>
              </a:rPr>
              <a:t>China Insight (1H)</a:t>
            </a:r>
          </a:p>
        </p:txBody>
      </p:sp>
      <p:sp>
        <p:nvSpPr>
          <p:cNvPr id="48" name="Rectangle 65">
            <a:extLst>
              <a:ext uri="{FF2B5EF4-FFF2-40B4-BE49-F238E27FC236}">
                <a16:creationId xmlns:a16="http://schemas.microsoft.com/office/drawing/2014/main" xmlns="" id="{9E7E6632-1ABB-874A-9B39-A8EA51E038EA}"/>
              </a:ext>
            </a:extLst>
          </p:cNvPr>
          <p:cNvSpPr/>
          <p:nvPr/>
        </p:nvSpPr>
        <p:spPr>
          <a:xfrm>
            <a:off x="8723197" y="2423716"/>
            <a:ext cx="995275" cy="246221"/>
          </a:xfrm>
          <a:prstGeom prst="rect">
            <a:avLst/>
          </a:prstGeom>
        </p:spPr>
        <p:txBody>
          <a:bodyPr wrap="square">
            <a:spAutoFit/>
          </a:bodyPr>
          <a:lstStyle/>
          <a:p>
            <a:pPr algn="ctr"/>
            <a:r>
              <a:rPr lang="en-US" sz="1000">
                <a:latin typeface="Manrope Light" panose="00000400000000000000" pitchFamily="2" charset="0"/>
              </a:rPr>
              <a:t>Self-learning</a:t>
            </a:r>
          </a:p>
        </p:txBody>
      </p:sp>
      <p:pic>
        <p:nvPicPr>
          <p:cNvPr id="49" name="Picture 48" descr="Background pattern&#10;&#10;Description automatically generated">
            <a:extLst>
              <a:ext uri="{FF2B5EF4-FFF2-40B4-BE49-F238E27FC236}">
                <a16:creationId xmlns:a16="http://schemas.microsoft.com/office/drawing/2014/main" xmlns="" id="{678B9322-1441-964E-A0DD-77695F1E601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23749" y="2156403"/>
            <a:ext cx="1496758" cy="827876"/>
          </a:xfrm>
          <a:prstGeom prst="rect">
            <a:avLst/>
          </a:prstGeom>
        </p:spPr>
      </p:pic>
      <p:sp>
        <p:nvSpPr>
          <p:cNvPr id="50" name="Rectangle 64">
            <a:extLst>
              <a:ext uri="{FF2B5EF4-FFF2-40B4-BE49-F238E27FC236}">
                <a16:creationId xmlns:a16="http://schemas.microsoft.com/office/drawing/2014/main" xmlns="" id="{5ACEA254-E991-7246-8C14-0412BCA8F9D9}"/>
              </a:ext>
            </a:extLst>
          </p:cNvPr>
          <p:cNvSpPr/>
          <p:nvPr/>
        </p:nvSpPr>
        <p:spPr>
          <a:xfrm>
            <a:off x="10253529" y="2423716"/>
            <a:ext cx="1037197" cy="246221"/>
          </a:xfrm>
          <a:prstGeom prst="rect">
            <a:avLst/>
          </a:prstGeom>
        </p:spPr>
        <p:txBody>
          <a:bodyPr wrap="square">
            <a:spAutoFit/>
          </a:bodyPr>
          <a:lstStyle/>
          <a:p>
            <a:pPr algn="ctr"/>
            <a:r>
              <a:rPr lang="en-US" altLang="zh-CN" sz="1000" dirty="0">
                <a:latin typeface="Manrope Light" panose="00000400000000000000" pitchFamily="2" charset="0"/>
                <a:ea typeface="方正兰亭黑简体" panose="02000000000000000000" pitchFamily="2" charset="-122"/>
                <a:cs typeface="Calibri" panose="020F0502020204030204" pitchFamily="34" charset="0"/>
              </a:rPr>
              <a:t>Q&amp;A (1H)</a:t>
            </a:r>
          </a:p>
        </p:txBody>
      </p:sp>
      <p:pic>
        <p:nvPicPr>
          <p:cNvPr id="51" name="Picture 50" descr="Background pattern&#10;&#10;Description automatically generated">
            <a:extLst>
              <a:ext uri="{FF2B5EF4-FFF2-40B4-BE49-F238E27FC236}">
                <a16:creationId xmlns:a16="http://schemas.microsoft.com/office/drawing/2014/main" xmlns="" id="{F9780B5E-6E3F-7D40-AF3C-E80B50A2066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6368" y="3338257"/>
            <a:ext cx="1496758" cy="550471"/>
          </a:xfrm>
          <a:prstGeom prst="rect">
            <a:avLst/>
          </a:prstGeom>
        </p:spPr>
      </p:pic>
      <p:pic>
        <p:nvPicPr>
          <p:cNvPr id="52" name="Picture 51" descr="Background pattern&#10;&#10;Description automatically generated">
            <a:extLst>
              <a:ext uri="{FF2B5EF4-FFF2-40B4-BE49-F238E27FC236}">
                <a16:creationId xmlns:a16="http://schemas.microsoft.com/office/drawing/2014/main" xmlns="" id="{66E4B016-BE5F-C84F-817A-E8B77EA40BF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95577" y="3338257"/>
            <a:ext cx="1496758" cy="550471"/>
          </a:xfrm>
          <a:prstGeom prst="rect">
            <a:avLst/>
          </a:prstGeom>
        </p:spPr>
      </p:pic>
      <p:pic>
        <p:nvPicPr>
          <p:cNvPr id="53" name="Picture 52" descr="Background pattern&#10;&#10;Description automatically generated">
            <a:extLst>
              <a:ext uri="{FF2B5EF4-FFF2-40B4-BE49-F238E27FC236}">
                <a16:creationId xmlns:a16="http://schemas.microsoft.com/office/drawing/2014/main" xmlns="" id="{16441532-CD26-6949-A672-3CF436015CC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35143" y="3338257"/>
            <a:ext cx="1496758" cy="550471"/>
          </a:xfrm>
          <a:prstGeom prst="rect">
            <a:avLst/>
          </a:prstGeom>
        </p:spPr>
      </p:pic>
      <p:pic>
        <p:nvPicPr>
          <p:cNvPr id="54" name="Picture 53" descr="Background pattern&#10;&#10;Description automatically generated">
            <a:extLst>
              <a:ext uri="{FF2B5EF4-FFF2-40B4-BE49-F238E27FC236}">
                <a16:creationId xmlns:a16="http://schemas.microsoft.com/office/drawing/2014/main" xmlns="" id="{9D67AAAC-3F98-2340-AA00-AF57B206061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84352" y="3338257"/>
            <a:ext cx="1496758" cy="550471"/>
          </a:xfrm>
          <a:prstGeom prst="rect">
            <a:avLst/>
          </a:prstGeom>
        </p:spPr>
      </p:pic>
      <p:pic>
        <p:nvPicPr>
          <p:cNvPr id="64" name="Picture 63" descr="Background pattern&#10;&#10;Description automatically generated">
            <a:extLst>
              <a:ext uri="{FF2B5EF4-FFF2-40B4-BE49-F238E27FC236}">
                <a16:creationId xmlns:a16="http://schemas.microsoft.com/office/drawing/2014/main" xmlns="" id="{74D5C858-40EE-A748-B606-FBBAFC3DB2B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13920" y="3338257"/>
            <a:ext cx="1496758" cy="550471"/>
          </a:xfrm>
          <a:prstGeom prst="rect">
            <a:avLst/>
          </a:prstGeom>
        </p:spPr>
      </p:pic>
      <p:pic>
        <p:nvPicPr>
          <p:cNvPr id="65" name="Picture 64" descr="Background pattern&#10;&#10;Description automatically generated">
            <a:extLst>
              <a:ext uri="{FF2B5EF4-FFF2-40B4-BE49-F238E27FC236}">
                <a16:creationId xmlns:a16="http://schemas.microsoft.com/office/drawing/2014/main" xmlns="" id="{467D89BB-8BD9-BB4A-8166-D42C787854E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72455" y="3338257"/>
            <a:ext cx="1496758" cy="550471"/>
          </a:xfrm>
          <a:prstGeom prst="rect">
            <a:avLst/>
          </a:prstGeom>
        </p:spPr>
      </p:pic>
      <p:pic>
        <p:nvPicPr>
          <p:cNvPr id="66" name="Picture 65" descr="Background pattern&#10;&#10;Description automatically generated">
            <a:extLst>
              <a:ext uri="{FF2B5EF4-FFF2-40B4-BE49-F238E27FC236}">
                <a16:creationId xmlns:a16="http://schemas.microsoft.com/office/drawing/2014/main" xmlns="" id="{478DE29E-5FD4-B044-B46A-DB7231DE7B8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013930" y="3338257"/>
            <a:ext cx="1496758" cy="550471"/>
          </a:xfrm>
          <a:prstGeom prst="rect">
            <a:avLst/>
          </a:prstGeom>
        </p:spPr>
      </p:pic>
      <p:sp>
        <p:nvSpPr>
          <p:cNvPr id="78" name="Rectangle 115">
            <a:extLst>
              <a:ext uri="{FF2B5EF4-FFF2-40B4-BE49-F238E27FC236}">
                <a16:creationId xmlns:a16="http://schemas.microsoft.com/office/drawing/2014/main" xmlns="" id="{329A8207-E5AE-7E4E-953C-64AA65CFCB13}"/>
              </a:ext>
            </a:extLst>
          </p:cNvPr>
          <p:cNvSpPr/>
          <p:nvPr/>
        </p:nvSpPr>
        <p:spPr>
          <a:xfrm>
            <a:off x="2285934" y="3394544"/>
            <a:ext cx="1636032" cy="400110"/>
          </a:xfrm>
          <a:prstGeom prst="rect">
            <a:avLst/>
          </a:prstGeom>
        </p:spPr>
        <p:txBody>
          <a:bodyPr wrap="square">
            <a:spAutoFit/>
          </a:bodyPr>
          <a:lstStyle/>
          <a:p>
            <a:pPr algn="ctr"/>
            <a:r>
              <a:rPr lang="en-US" altLang="zh-CN" sz="1000" dirty="0">
                <a:latin typeface="Manrope Light" panose="00000400000000000000" pitchFamily="2" charset="0"/>
              </a:rPr>
              <a:t>Mentorship &amp; Group discussion 1H</a:t>
            </a:r>
          </a:p>
        </p:txBody>
      </p:sp>
      <p:sp>
        <p:nvSpPr>
          <p:cNvPr id="80" name="TextBox 79">
            <a:extLst>
              <a:ext uri="{FF2B5EF4-FFF2-40B4-BE49-F238E27FC236}">
                <a16:creationId xmlns:a16="http://schemas.microsoft.com/office/drawing/2014/main" xmlns="" id="{93A57B2D-A243-3945-A202-2C390CA7981F}"/>
              </a:ext>
            </a:extLst>
          </p:cNvPr>
          <p:cNvSpPr txBox="1"/>
          <p:nvPr/>
        </p:nvSpPr>
        <p:spPr>
          <a:xfrm>
            <a:off x="833068" y="3385599"/>
            <a:ext cx="1323357" cy="400110"/>
          </a:xfrm>
          <a:prstGeom prst="rect">
            <a:avLst/>
          </a:prstGeom>
          <a:noFill/>
        </p:spPr>
        <p:txBody>
          <a:bodyPr wrap="square">
            <a:spAutoFit/>
          </a:bodyPr>
          <a:lstStyle/>
          <a:p>
            <a:pPr algn="ctr"/>
            <a:r>
              <a:rPr lang="en-US" sz="1000" dirty="0">
                <a:latin typeface="Manrope Light" panose="00000400000000000000" pitchFamily="2" charset="0"/>
              </a:rPr>
              <a:t>“Tech4Good” </a:t>
            </a:r>
          </a:p>
          <a:p>
            <a:pPr algn="ctr"/>
            <a:r>
              <a:rPr lang="en-US" sz="1000" dirty="0">
                <a:latin typeface="Manrope Light" panose="00000400000000000000" pitchFamily="2" charset="0"/>
              </a:rPr>
              <a:t>Project Intro (</a:t>
            </a:r>
            <a:r>
              <a:rPr lang="en-US" sz="1000" dirty="0" smtClean="0">
                <a:latin typeface="Manrope Light" panose="00000400000000000000" pitchFamily="2" charset="0"/>
              </a:rPr>
              <a:t>1H</a:t>
            </a:r>
            <a:r>
              <a:rPr lang="en-US" sz="1000" dirty="0">
                <a:latin typeface="Manrope Light" panose="00000400000000000000" pitchFamily="2" charset="0"/>
              </a:rPr>
              <a:t>)</a:t>
            </a:r>
          </a:p>
        </p:txBody>
      </p:sp>
      <p:sp>
        <p:nvSpPr>
          <p:cNvPr id="81" name="Rectangle 116">
            <a:extLst>
              <a:ext uri="{FF2B5EF4-FFF2-40B4-BE49-F238E27FC236}">
                <a16:creationId xmlns:a16="http://schemas.microsoft.com/office/drawing/2014/main" xmlns="" id="{BC0A9B36-E634-5C45-BF43-6406A62E6834}"/>
              </a:ext>
            </a:extLst>
          </p:cNvPr>
          <p:cNvSpPr/>
          <p:nvPr/>
        </p:nvSpPr>
        <p:spPr>
          <a:xfrm>
            <a:off x="3835143" y="3366921"/>
            <a:ext cx="1444583" cy="400110"/>
          </a:xfrm>
          <a:prstGeom prst="rect">
            <a:avLst/>
          </a:prstGeom>
        </p:spPr>
        <p:txBody>
          <a:bodyPr wrap="square">
            <a:spAutoFit/>
          </a:bodyPr>
          <a:lstStyle/>
          <a:p>
            <a:pPr algn="ctr"/>
            <a:r>
              <a:rPr lang="en-US" altLang="zh-CN" sz="1000" dirty="0">
                <a:latin typeface="Manrope Light" panose="00000400000000000000" pitchFamily="2" charset="0"/>
              </a:rPr>
              <a:t>Mentorship &amp; Group discussion 1H</a:t>
            </a:r>
          </a:p>
        </p:txBody>
      </p:sp>
      <p:sp>
        <p:nvSpPr>
          <p:cNvPr id="82" name="Rectangle 117">
            <a:extLst>
              <a:ext uri="{FF2B5EF4-FFF2-40B4-BE49-F238E27FC236}">
                <a16:creationId xmlns:a16="http://schemas.microsoft.com/office/drawing/2014/main" xmlns="" id="{D1D74EC8-21A6-6945-A2A4-98212CA7EBFC}"/>
              </a:ext>
            </a:extLst>
          </p:cNvPr>
          <p:cNvSpPr/>
          <p:nvPr/>
        </p:nvSpPr>
        <p:spPr>
          <a:xfrm>
            <a:off x="5403060" y="3394544"/>
            <a:ext cx="1444583" cy="400110"/>
          </a:xfrm>
          <a:prstGeom prst="rect">
            <a:avLst/>
          </a:prstGeom>
        </p:spPr>
        <p:txBody>
          <a:bodyPr wrap="square">
            <a:spAutoFit/>
          </a:bodyPr>
          <a:lstStyle/>
          <a:p>
            <a:pPr algn="ctr"/>
            <a:r>
              <a:rPr lang="en-US" altLang="zh-CN" sz="1000" dirty="0">
                <a:latin typeface="Manrope Light" panose="00000400000000000000" pitchFamily="2" charset="0"/>
              </a:rPr>
              <a:t>Mentorship &amp; Group discussion 1H</a:t>
            </a:r>
          </a:p>
        </p:txBody>
      </p:sp>
      <p:sp>
        <p:nvSpPr>
          <p:cNvPr id="83" name="Rectangle 118">
            <a:extLst>
              <a:ext uri="{FF2B5EF4-FFF2-40B4-BE49-F238E27FC236}">
                <a16:creationId xmlns:a16="http://schemas.microsoft.com/office/drawing/2014/main" xmlns="" id="{38DA2C23-B73D-744F-94DD-6970B2C95C44}"/>
              </a:ext>
            </a:extLst>
          </p:cNvPr>
          <p:cNvSpPr/>
          <p:nvPr/>
        </p:nvSpPr>
        <p:spPr>
          <a:xfrm>
            <a:off x="6927669" y="3392290"/>
            <a:ext cx="1444583" cy="400110"/>
          </a:xfrm>
          <a:prstGeom prst="rect">
            <a:avLst/>
          </a:prstGeom>
        </p:spPr>
        <p:txBody>
          <a:bodyPr wrap="square">
            <a:spAutoFit/>
          </a:bodyPr>
          <a:lstStyle/>
          <a:p>
            <a:pPr algn="ctr"/>
            <a:r>
              <a:rPr lang="en-US" altLang="zh-CN" sz="1000">
                <a:latin typeface="Manrope Light" panose="00000400000000000000" pitchFamily="2" charset="0"/>
              </a:rPr>
              <a:t>Mentorship &amp; Group discussion 1H</a:t>
            </a:r>
          </a:p>
        </p:txBody>
      </p:sp>
      <p:sp>
        <p:nvSpPr>
          <p:cNvPr id="84" name="Rectangle 118">
            <a:extLst>
              <a:ext uri="{FF2B5EF4-FFF2-40B4-BE49-F238E27FC236}">
                <a16:creationId xmlns:a16="http://schemas.microsoft.com/office/drawing/2014/main" xmlns="" id="{9DACC495-ABE4-3945-A59C-27DE23B5A4AF}"/>
              </a:ext>
            </a:extLst>
          </p:cNvPr>
          <p:cNvSpPr/>
          <p:nvPr/>
        </p:nvSpPr>
        <p:spPr>
          <a:xfrm>
            <a:off x="8465456" y="3413437"/>
            <a:ext cx="1444583" cy="400110"/>
          </a:xfrm>
          <a:prstGeom prst="rect">
            <a:avLst/>
          </a:prstGeom>
        </p:spPr>
        <p:txBody>
          <a:bodyPr wrap="square">
            <a:spAutoFit/>
          </a:bodyPr>
          <a:lstStyle/>
          <a:p>
            <a:pPr algn="ctr"/>
            <a:r>
              <a:rPr lang="en-US" altLang="zh-CN" sz="1000" noProof="1">
                <a:latin typeface="Manrope Light" pitchFamily="2" charset="0"/>
                <a:ea typeface="方正兰亭黑简体" panose="02000000000000000000" pitchFamily="2" charset="-122"/>
                <a:cs typeface="Calibri" panose="020F0502020204030204" pitchFamily="34" charset="0"/>
              </a:rPr>
              <a:t>Mentor Q&amp;A</a:t>
            </a:r>
            <a:br>
              <a:rPr lang="en-US" altLang="zh-CN" sz="1000" noProof="1">
                <a:latin typeface="Manrope Light" pitchFamily="2" charset="0"/>
                <a:ea typeface="方正兰亭黑简体" panose="02000000000000000000" pitchFamily="2" charset="-122"/>
                <a:cs typeface="Calibri" panose="020F0502020204030204" pitchFamily="34" charset="0"/>
              </a:rPr>
            </a:br>
            <a:r>
              <a:rPr lang="en-US" altLang="zh-CN" sz="1000" noProof="1">
                <a:latin typeface="Manrope Light" pitchFamily="2" charset="0"/>
                <a:ea typeface="方正兰亭黑简体" panose="02000000000000000000" pitchFamily="2" charset="-122"/>
                <a:cs typeface="Calibri" panose="020F0502020204030204" pitchFamily="34" charset="0"/>
              </a:rPr>
              <a:t>(Optional 1H)</a:t>
            </a:r>
            <a:endParaRPr lang="en-US" altLang="zh-CN" sz="1000" dirty="0">
              <a:latin typeface="Manrope Light" panose="00000400000000000000" pitchFamily="2" charset="0"/>
            </a:endParaRPr>
          </a:p>
        </p:txBody>
      </p:sp>
      <p:sp>
        <p:nvSpPr>
          <p:cNvPr id="85" name="Rectangle 106">
            <a:extLst>
              <a:ext uri="{FF2B5EF4-FFF2-40B4-BE49-F238E27FC236}">
                <a16:creationId xmlns:a16="http://schemas.microsoft.com/office/drawing/2014/main" xmlns="" id="{EC4DB673-1EEF-6443-B57D-2FB812C8368D}"/>
              </a:ext>
            </a:extLst>
          </p:cNvPr>
          <p:cNvSpPr/>
          <p:nvPr/>
        </p:nvSpPr>
        <p:spPr>
          <a:xfrm>
            <a:off x="10022194" y="3379248"/>
            <a:ext cx="1499868" cy="507831"/>
          </a:xfrm>
          <a:prstGeom prst="rect">
            <a:avLst/>
          </a:prstGeom>
        </p:spPr>
        <p:txBody>
          <a:bodyPr wrap="square">
            <a:spAutoFit/>
          </a:bodyPr>
          <a:lstStyle/>
          <a:p>
            <a:pPr algn="ctr" fontAlgn="auto">
              <a:lnSpc>
                <a:spcPct val="90000"/>
              </a:lnSpc>
              <a:spcBef>
                <a:spcPts val="0"/>
              </a:spcBef>
              <a:spcAft>
                <a:spcPts val="0"/>
              </a:spcAft>
              <a:defRPr/>
            </a:pPr>
            <a:r>
              <a:rPr lang="en-US" altLang="zh-CN" sz="1000" dirty="0">
                <a:latin typeface="Manrope Light" panose="00000400000000000000" pitchFamily="2" charset="0"/>
                <a:ea typeface="方正兰亭黑简体" panose="02000000000000000000" pitchFamily="2" charset="-122"/>
                <a:cs typeface="Calibri" panose="020F0502020204030204" pitchFamily="34" charset="0"/>
              </a:rPr>
              <a:t>“Tech4Good” </a:t>
            </a:r>
          </a:p>
          <a:p>
            <a:pPr algn="ctr" fontAlgn="auto">
              <a:lnSpc>
                <a:spcPct val="90000"/>
              </a:lnSpc>
              <a:spcBef>
                <a:spcPts val="0"/>
              </a:spcBef>
              <a:spcAft>
                <a:spcPts val="0"/>
              </a:spcAft>
              <a:defRPr/>
            </a:pPr>
            <a:r>
              <a:rPr lang="en-US" altLang="zh-CN" sz="1000" dirty="0">
                <a:latin typeface="Manrope Light" panose="00000400000000000000" pitchFamily="2" charset="0"/>
                <a:ea typeface="方正兰亭黑简体" panose="02000000000000000000" pitchFamily="2" charset="-122"/>
                <a:cs typeface="Calibri" panose="020F0502020204030204" pitchFamily="34" charset="0"/>
              </a:rPr>
              <a:t>Group Project Presentation (1H)</a:t>
            </a:r>
          </a:p>
        </p:txBody>
      </p:sp>
      <p:sp>
        <p:nvSpPr>
          <p:cNvPr id="86" name="Text Placeholder 7">
            <a:extLst>
              <a:ext uri="{FF2B5EF4-FFF2-40B4-BE49-F238E27FC236}">
                <a16:creationId xmlns:a16="http://schemas.microsoft.com/office/drawing/2014/main" xmlns="" id="{E1D3AF2E-707D-864F-B80A-2C601FDB44E0}"/>
              </a:ext>
            </a:extLst>
          </p:cNvPr>
          <p:cNvSpPr txBox="1">
            <a:spLocks/>
          </p:cNvSpPr>
          <p:nvPr/>
        </p:nvSpPr>
        <p:spPr>
          <a:xfrm>
            <a:off x="696132" y="4031385"/>
            <a:ext cx="10527633" cy="224140"/>
          </a:xfrm>
          <a:prstGeom prst="rect">
            <a:avLst/>
          </a:prstGeom>
        </p:spPr>
        <p:txBody>
          <a:bodyPr/>
          <a:lstStyle>
            <a:lvl1pPr marL="0" indent="0" algn="l" defTabSz="914400" rtl="0" eaLnBrk="1" latinLnBrk="0" hangingPunct="1">
              <a:lnSpc>
                <a:spcPct val="110000"/>
              </a:lnSpc>
              <a:spcBef>
                <a:spcPts val="10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bg2">
                    <a:lumMod val="25000"/>
                  </a:schemeClr>
                </a:solidFill>
                <a:latin typeface="Manrop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ct val="50000"/>
              </a:lnSpc>
              <a:buFont typeface="Arial" panose="020B0604020202020204" pitchFamily="34" charset="0"/>
              <a:buChar char="•"/>
            </a:pPr>
            <a:r>
              <a:rPr lang="en-US" altLang="zh-CN" b="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Before the program: </a:t>
            </a:r>
            <a:r>
              <a:rPr lang="en-US" altLang="zh-CN">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	Local team invite and identify 1 student to present home country culture on Day 5</a:t>
            </a:r>
          </a:p>
        </p:txBody>
      </p:sp>
      <p:sp>
        <p:nvSpPr>
          <p:cNvPr id="88" name="Text Placeholder 7">
            <a:extLst>
              <a:ext uri="{FF2B5EF4-FFF2-40B4-BE49-F238E27FC236}">
                <a16:creationId xmlns:a16="http://schemas.microsoft.com/office/drawing/2014/main" xmlns="" id="{51DC2DEC-46C5-8F48-A18E-F4A0800637CC}"/>
              </a:ext>
            </a:extLst>
          </p:cNvPr>
          <p:cNvSpPr txBox="1">
            <a:spLocks/>
          </p:cNvSpPr>
          <p:nvPr/>
        </p:nvSpPr>
        <p:spPr>
          <a:xfrm>
            <a:off x="714737" y="4578344"/>
            <a:ext cx="10527633" cy="1767006"/>
          </a:xfrm>
          <a:prstGeom prst="rect">
            <a:avLst/>
          </a:prstGeom>
        </p:spPr>
        <p:txBody>
          <a:bodyPr/>
          <a:lstStyle>
            <a:lvl1pPr marL="0" indent="0" algn="l" defTabSz="914400" rtl="0" eaLnBrk="1" latinLnBrk="0" hangingPunct="1">
              <a:lnSpc>
                <a:spcPct val="110000"/>
              </a:lnSpc>
              <a:spcBef>
                <a:spcPts val="10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bg2">
                    <a:lumMod val="25000"/>
                  </a:schemeClr>
                </a:solidFill>
                <a:latin typeface="Manrop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50000"/>
              </a:lnSpc>
            </a:pPr>
            <a:r>
              <a:rPr lang="en-US" altLang="zh-CN" b="1" dirty="0">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Mandatory courses : </a:t>
            </a:r>
            <a:r>
              <a:rPr lang="en-US" altLang="zh-CN" dirty="0">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	</a:t>
            </a:r>
          </a:p>
          <a:p>
            <a:pPr marL="171450" indent="-171450">
              <a:lnSpc>
                <a:spcPct val="50000"/>
              </a:lnSpc>
              <a:buClr>
                <a:schemeClr val="tx1"/>
              </a:buClr>
              <a:buFont typeface="Arial" panose="020B0604020202020204" pitchFamily="34" charset="0"/>
              <a:buChar char="•"/>
            </a:pPr>
            <a:r>
              <a:rPr lang="en-US" altLang="zh-CN" b="1"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  ICT courses</a:t>
            </a:r>
            <a:r>
              <a:rPr lang="zh-CN" altLang="en-US"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 </a:t>
            </a:r>
            <a:r>
              <a:rPr lang="en-US" altLang="zh-CN" dirty="0">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5G, AI, Cloud Computing (Entry level</a:t>
            </a:r>
            <a:r>
              <a:rPr lang="en-US" altLang="zh-CN" dirty="0" smtClean="0">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 </a:t>
            </a:r>
            <a:r>
              <a:rPr lang="en-US" altLang="zh-CN" smtClean="0">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Digital Power</a:t>
            </a:r>
            <a:r>
              <a:rPr lang="en-US" altLang="zh-CN" dirty="0">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
            </a:r>
            <a:br>
              <a:rPr lang="en-US" altLang="zh-CN" dirty="0">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br>
            <a:endParaRPr lang="en-US" altLang="zh-CN" dirty="0">
              <a:solidFill>
                <a:schemeClr val="tx1"/>
              </a:solidFill>
              <a:latin typeface="Manrope Light" panose="00000400000000000000" pitchFamily="2" charset="0"/>
              <a:ea typeface="方正兰亭粗黑简体" panose="02000000000000000000" pitchFamily="2" charset="-122"/>
              <a:cs typeface="Arial" panose="020B0604020202020204" pitchFamily="34" charset="0"/>
            </a:endParaRPr>
          </a:p>
          <a:p>
            <a:pPr>
              <a:lnSpc>
                <a:spcPct val="50000"/>
              </a:lnSpc>
            </a:pPr>
            <a:r>
              <a:rPr lang="en-US" altLang="zh-CN" b="1" dirty="0">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Elective courses: </a:t>
            </a:r>
            <a:r>
              <a:rPr lang="en-US" altLang="zh-CN" dirty="0">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	</a:t>
            </a:r>
          </a:p>
          <a:p>
            <a:pPr marL="171450" indent="-171450">
              <a:lnSpc>
                <a:spcPct val="50000"/>
              </a:lnSpc>
              <a:buClr>
                <a:schemeClr val="tx1"/>
              </a:buClr>
              <a:buFont typeface="Arial" panose="020B0604020202020204" pitchFamily="34" charset="0"/>
              <a:buChar char="•"/>
            </a:pPr>
            <a:r>
              <a:rPr lang="zh-CN" altLang="en-US" b="1"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About Huawei</a:t>
            </a:r>
            <a:r>
              <a:rPr lang="zh-CN" altLang="en-US"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 </a:t>
            </a:r>
            <a:r>
              <a:rPr lang="en-US" altLang="zh-CN"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Who is Huawei</a:t>
            </a:r>
            <a:r>
              <a:rPr lang="zh-CN" altLang="en-US"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 </a:t>
            </a:r>
            <a:r>
              <a:rPr lang="en-US" altLang="zh-CN"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 Huawei's flagship store  &amp; campus virtual tour</a:t>
            </a:r>
          </a:p>
          <a:p>
            <a:pPr marL="171450" indent="-171450">
              <a:lnSpc>
                <a:spcPct val="50000"/>
              </a:lnSpc>
              <a:buClr>
                <a:schemeClr val="tx1"/>
              </a:buClr>
              <a:buFont typeface="Arial" panose="020B0604020202020204" pitchFamily="34" charset="0"/>
              <a:buChar char="•"/>
            </a:pPr>
            <a:r>
              <a:rPr lang="en-US" altLang="zh-CN" b="1"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ICT related</a:t>
            </a:r>
            <a:r>
              <a:rPr lang="zh-CN" altLang="en-US"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 IoT, </a:t>
            </a:r>
            <a:r>
              <a:rPr lang="en-US" altLang="zh-CN"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s</a:t>
            </a:r>
            <a:r>
              <a:rPr lang="zh-CN" altLang="en-US"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mart </a:t>
            </a:r>
            <a:r>
              <a:rPr lang="en-US" altLang="zh-CN"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h</a:t>
            </a:r>
            <a:r>
              <a:rPr lang="zh-CN" altLang="en-US"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ome, cyber security, digital trade, </a:t>
            </a:r>
            <a:r>
              <a:rPr lang="en-US" altLang="zh-CN"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smart city</a:t>
            </a:r>
            <a:r>
              <a:rPr lang="zh-CN" altLang="en-US"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 </a:t>
            </a:r>
            <a:r>
              <a:rPr lang="en-US" altLang="zh-CN"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data </a:t>
            </a:r>
            <a:r>
              <a:rPr lang="zh-CN" altLang="en-US"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and industry trend</a:t>
            </a:r>
            <a:r>
              <a:rPr lang="en-US" altLang="zh-CN"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s</a:t>
            </a:r>
          </a:p>
          <a:p>
            <a:pPr marL="171450" indent="-171450">
              <a:lnSpc>
                <a:spcPct val="50000"/>
              </a:lnSpc>
              <a:buClr>
                <a:schemeClr val="tx1"/>
              </a:buClr>
              <a:buFont typeface="Arial" panose="020B0604020202020204" pitchFamily="34" charset="0"/>
              <a:buChar char="•"/>
            </a:pPr>
            <a:r>
              <a:rPr lang="zh-CN" altLang="en-US" b="1"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Leadership</a:t>
            </a:r>
            <a:r>
              <a:rPr lang="zh-CN" altLang="en-US"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 </a:t>
            </a:r>
            <a:r>
              <a:rPr lang="en-US" altLang="zh-CN"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L</a:t>
            </a:r>
            <a:r>
              <a:rPr lang="zh-CN" altLang="en-US"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eadership skills, cross-cultural management, and strategic </a:t>
            </a:r>
            <a:r>
              <a:rPr lang="en-US" altLang="zh-CN"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leadership</a:t>
            </a:r>
          </a:p>
          <a:p>
            <a:pPr marL="171450" indent="-171450">
              <a:lnSpc>
                <a:spcPct val="50000"/>
              </a:lnSpc>
              <a:buClr>
                <a:schemeClr val="tx1"/>
              </a:buClr>
              <a:buFont typeface="Arial" panose="020B0604020202020204" pitchFamily="34" charset="0"/>
              <a:buChar char="•"/>
            </a:pPr>
            <a:r>
              <a:rPr lang="en-US" altLang="zh-CN" b="1"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Prospectives</a:t>
            </a:r>
            <a:r>
              <a:rPr lang="zh-CN" altLang="en-US"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 </a:t>
            </a:r>
            <a:r>
              <a:rPr lang="en-US" altLang="zh-CN"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Macro-economic policies, semiconductor,aerospace, 3D vision</a:t>
            </a:r>
          </a:p>
          <a:p>
            <a:pPr marL="171450" indent="-171450">
              <a:lnSpc>
                <a:spcPct val="50000"/>
              </a:lnSpc>
              <a:buClr>
                <a:schemeClr val="tx1"/>
              </a:buClr>
              <a:buFont typeface="Arial" panose="020B0604020202020204" pitchFamily="34" charset="0"/>
              <a:buChar char="•"/>
            </a:pPr>
            <a:r>
              <a:rPr lang="en-US" altLang="zh-CN" b="1"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Traditional and Modern China: </a:t>
            </a:r>
            <a:r>
              <a:rPr lang="en-US" altLang="zh-CN"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Chinese Materials Arts, A Bite of China</a:t>
            </a:r>
            <a:r>
              <a:rPr lang="zh-CN" altLang="en-US"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 Secrets of the Forbidden City,</a:t>
            </a:r>
            <a:r>
              <a:rPr lang="en-US" altLang="zh-CN"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 Kunqu opera etc</a:t>
            </a:r>
            <a:r>
              <a:rPr lang="en-US" altLang="zh-CN" noProof="1" smtClean="0">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a:t>
            </a:r>
            <a:endParaRPr lang="de-DE" altLang="zh-CN" noProof="1">
              <a:solidFill>
                <a:schemeClr val="tx1"/>
              </a:solidFill>
              <a:latin typeface="Manrope Light" panose="00000400000000000000" pitchFamily="2" charset="0"/>
              <a:ea typeface="方正兰亭粗黑简体" panose="02000000000000000000" pitchFamily="2" charset="-122"/>
              <a:cs typeface="Arial" panose="020B0604020202020204" pitchFamily="34" charset="0"/>
            </a:endParaRPr>
          </a:p>
        </p:txBody>
      </p:sp>
    </p:spTree>
    <p:extLst>
      <p:ext uri="{BB962C8B-B14F-4D97-AF65-F5344CB8AC3E}">
        <p14:creationId xmlns:p14="http://schemas.microsoft.com/office/powerpoint/2010/main" val="30811696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descr="Background pattern&#10;&#10;Description automatically generated">
            <a:extLst>
              <a:ext uri="{FF2B5EF4-FFF2-40B4-BE49-F238E27FC236}">
                <a16:creationId xmlns:a16="http://schemas.microsoft.com/office/drawing/2014/main" xmlns="" id="{45CD628D-EC6D-5D48-807D-928B926CEE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25722" y="2838074"/>
            <a:ext cx="2456393" cy="656195"/>
          </a:xfrm>
          <a:prstGeom prst="rect">
            <a:avLst/>
          </a:prstGeom>
        </p:spPr>
      </p:pic>
      <p:sp>
        <p:nvSpPr>
          <p:cNvPr id="36" name="Text Placeholder 10">
            <a:extLst>
              <a:ext uri="{FF2B5EF4-FFF2-40B4-BE49-F238E27FC236}">
                <a16:creationId xmlns:a16="http://schemas.microsoft.com/office/drawing/2014/main" xmlns="" id="{66D155A2-0D92-FF45-A877-64FF8AA89262}"/>
              </a:ext>
            </a:extLst>
          </p:cNvPr>
          <p:cNvSpPr txBox="1">
            <a:spLocks/>
          </p:cNvSpPr>
          <p:nvPr/>
        </p:nvSpPr>
        <p:spPr>
          <a:xfrm>
            <a:off x="7999171" y="2971820"/>
            <a:ext cx="3109494" cy="391051"/>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TW" sz="1400" b="1">
                <a:latin typeface="Manrope ExtraBold" pitchFamily="2" charset="0"/>
              </a:rPr>
              <a:t>Tech4Good  Global Competition</a:t>
            </a:r>
          </a:p>
        </p:txBody>
      </p:sp>
      <p:pic>
        <p:nvPicPr>
          <p:cNvPr id="34" name="Picture 33" descr="Background pattern&#10;&#10;Description automatically generated">
            <a:extLst>
              <a:ext uri="{FF2B5EF4-FFF2-40B4-BE49-F238E27FC236}">
                <a16:creationId xmlns:a16="http://schemas.microsoft.com/office/drawing/2014/main" xmlns="" id="{5363C760-DE18-F749-B315-ABBC478011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5828" y="2838074"/>
            <a:ext cx="2456393" cy="656195"/>
          </a:xfrm>
          <a:prstGeom prst="rect">
            <a:avLst/>
          </a:prstGeom>
        </p:spPr>
      </p:pic>
      <p:pic>
        <p:nvPicPr>
          <p:cNvPr id="33" name="Picture 32" descr="Background pattern&#10;&#10;Description automatically generated">
            <a:extLst>
              <a:ext uri="{FF2B5EF4-FFF2-40B4-BE49-F238E27FC236}">
                <a16:creationId xmlns:a16="http://schemas.microsoft.com/office/drawing/2014/main" xmlns="" id="{A7CDDA3A-B66B-AD4C-B372-2BC5A184DB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256" y="2838075"/>
            <a:ext cx="2456393" cy="656195"/>
          </a:xfrm>
          <a:prstGeom prst="rect">
            <a:avLst/>
          </a:prstGeom>
        </p:spPr>
      </p:pic>
      <p:sp>
        <p:nvSpPr>
          <p:cNvPr id="25" name="Text Placeholder 1">
            <a:extLst>
              <a:ext uri="{FF2B5EF4-FFF2-40B4-BE49-F238E27FC236}">
                <a16:creationId xmlns:a16="http://schemas.microsoft.com/office/drawing/2014/main" xmlns="" id="{8C31BDCB-52DC-3A46-AB52-6F2A69F98454}"/>
              </a:ext>
            </a:extLst>
          </p:cNvPr>
          <p:cNvSpPr>
            <a:spLocks noGrp="1"/>
          </p:cNvSpPr>
          <p:nvPr>
            <p:ph type="body" sz="quarter" idx="21"/>
          </p:nvPr>
        </p:nvSpPr>
        <p:spPr>
          <a:xfrm>
            <a:off x="643379" y="393552"/>
            <a:ext cx="10658604" cy="532513"/>
          </a:xfrm>
        </p:spPr>
        <p:txBody>
          <a:bodyPr/>
          <a:lstStyle/>
          <a:p>
            <a:pPr>
              <a:lnSpc>
                <a:spcPct val="60000"/>
              </a:lnSpc>
            </a:pPr>
            <a:r>
              <a:rPr lang="en-US"/>
              <a:t>“Tech4Good” Group Project: </a:t>
            </a:r>
          </a:p>
          <a:p>
            <a:pPr>
              <a:lnSpc>
                <a:spcPct val="60000"/>
              </a:lnSpc>
            </a:pPr>
            <a:r>
              <a:rPr lang="en-US"/>
              <a:t>How to leverage technology to address social and/or environmental issues</a:t>
            </a:r>
          </a:p>
        </p:txBody>
      </p:sp>
      <p:sp>
        <p:nvSpPr>
          <p:cNvPr id="26" name="Text Placeholder 7">
            <a:extLst>
              <a:ext uri="{FF2B5EF4-FFF2-40B4-BE49-F238E27FC236}">
                <a16:creationId xmlns:a16="http://schemas.microsoft.com/office/drawing/2014/main" xmlns="" id="{FA38FB7B-DE89-074A-B2A0-7D14CE84A5E6}"/>
              </a:ext>
            </a:extLst>
          </p:cNvPr>
          <p:cNvSpPr txBox="1">
            <a:spLocks/>
          </p:cNvSpPr>
          <p:nvPr/>
        </p:nvSpPr>
        <p:spPr>
          <a:xfrm>
            <a:off x="643378" y="1293425"/>
            <a:ext cx="10658605" cy="1056075"/>
          </a:xfrm>
          <a:prstGeom prst="rect">
            <a:avLst/>
          </a:prstGeom>
        </p:spPr>
        <p:txBody>
          <a:bodyPr/>
          <a:lstStyle>
            <a:lvl1pPr marL="0" indent="0" algn="l" defTabSz="914400" rtl="0" eaLnBrk="1" latinLnBrk="0" hangingPunct="1">
              <a:lnSpc>
                <a:spcPct val="110000"/>
              </a:lnSpc>
              <a:spcBef>
                <a:spcPts val="10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200" b="0" i="0" kern="1200">
                <a:solidFill>
                  <a:schemeClr val="bg2">
                    <a:lumMod val="25000"/>
                  </a:schemeClr>
                </a:solidFill>
                <a:latin typeface="Manrop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bg2">
                    <a:lumMod val="25000"/>
                  </a:schemeClr>
                </a:solidFill>
                <a:latin typeface="Manrop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b="1" dirty="0" smtClean="0">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DAY </a:t>
            </a:r>
            <a:r>
              <a:rPr lang="en-US" altLang="zh-CN" b="1" dirty="0">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1: </a:t>
            </a:r>
            <a:r>
              <a:rPr lang="en-US" altLang="zh-CN" dirty="0">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		We will have 5-10 students per group and introduce “Tech4Good” guidance materials (1H)</a:t>
            </a:r>
          </a:p>
          <a:p>
            <a:r>
              <a:rPr lang="en-US" altLang="zh-CN" b="1" dirty="0">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DAY 2- Day 5: </a:t>
            </a:r>
            <a:r>
              <a:rPr lang="en-US" altLang="zh-CN" dirty="0">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		Group discussion &amp; Q&amp;A (1 H) with mentors</a:t>
            </a:r>
          </a:p>
          <a:p>
            <a:r>
              <a:rPr lang="en-US" altLang="zh-CN" b="1" dirty="0">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DAY 8</a:t>
            </a:r>
            <a:r>
              <a:rPr lang="en-US" altLang="zh-CN" dirty="0">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		 Each group will be given 5 </a:t>
            </a:r>
            <a:r>
              <a:rPr lang="en-US" altLang="zh-CN" dirty="0" err="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Mins</a:t>
            </a:r>
            <a:r>
              <a:rPr lang="en-US" altLang="zh-CN" dirty="0">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 (elevator pitch) to present their work and another 5 </a:t>
            </a:r>
            <a:r>
              <a:rPr lang="en-US" altLang="zh-CN" dirty="0" err="1">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Mins</a:t>
            </a:r>
            <a:r>
              <a:rPr lang="en-US" altLang="zh-CN" dirty="0">
                <a:solidFill>
                  <a:schemeClr val="tx1"/>
                </a:solidFill>
                <a:latin typeface="Manrope Light" panose="00000400000000000000" pitchFamily="2" charset="0"/>
                <a:ea typeface="方正兰亭粗黑简体" panose="02000000000000000000" pitchFamily="2" charset="-122"/>
                <a:cs typeface="Arial" panose="020B0604020202020204" pitchFamily="34" charset="0"/>
              </a:rPr>
              <a:t> for Q&amp;A with judges (1H) </a:t>
            </a:r>
          </a:p>
        </p:txBody>
      </p:sp>
      <p:sp>
        <p:nvSpPr>
          <p:cNvPr id="27" name="Text Placeholder 9">
            <a:extLst>
              <a:ext uri="{FF2B5EF4-FFF2-40B4-BE49-F238E27FC236}">
                <a16:creationId xmlns:a16="http://schemas.microsoft.com/office/drawing/2014/main" xmlns="" id="{12577451-C7BE-334A-87C2-5C8CD35A3187}"/>
              </a:ext>
            </a:extLst>
          </p:cNvPr>
          <p:cNvSpPr txBox="1">
            <a:spLocks/>
          </p:cNvSpPr>
          <p:nvPr/>
        </p:nvSpPr>
        <p:spPr>
          <a:xfrm>
            <a:off x="251210" y="3026139"/>
            <a:ext cx="3762487" cy="3233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b="1">
                <a:latin typeface="Manrope ExtraBold" pitchFamily="2" charset="0"/>
              </a:rPr>
              <a:t>Key Learning Outcomes</a:t>
            </a:r>
          </a:p>
        </p:txBody>
      </p:sp>
      <p:sp>
        <p:nvSpPr>
          <p:cNvPr id="28" name="Text Placeholder 10">
            <a:extLst>
              <a:ext uri="{FF2B5EF4-FFF2-40B4-BE49-F238E27FC236}">
                <a16:creationId xmlns:a16="http://schemas.microsoft.com/office/drawing/2014/main" xmlns="" id="{DC71E36D-DCC2-7648-9C9B-7F8F4021BC26}"/>
              </a:ext>
            </a:extLst>
          </p:cNvPr>
          <p:cNvSpPr txBox="1">
            <a:spLocks/>
          </p:cNvSpPr>
          <p:nvPr/>
        </p:nvSpPr>
        <p:spPr>
          <a:xfrm>
            <a:off x="4249277" y="2971820"/>
            <a:ext cx="3109494" cy="391051"/>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TW" sz="1400" b="1">
                <a:latin typeface="Manrope ExtraBold" pitchFamily="2" charset="0"/>
              </a:rPr>
              <a:t>What to expect</a:t>
            </a:r>
          </a:p>
        </p:txBody>
      </p:sp>
      <p:sp>
        <p:nvSpPr>
          <p:cNvPr id="30" name="Rectangle 13">
            <a:extLst>
              <a:ext uri="{FF2B5EF4-FFF2-40B4-BE49-F238E27FC236}">
                <a16:creationId xmlns:a16="http://schemas.microsoft.com/office/drawing/2014/main" xmlns="" id="{0E10950C-B487-6245-B4D1-43AC0332D5F5}"/>
              </a:ext>
            </a:extLst>
          </p:cNvPr>
          <p:cNvSpPr/>
          <p:nvPr/>
        </p:nvSpPr>
        <p:spPr>
          <a:xfrm>
            <a:off x="7807233" y="3622524"/>
            <a:ext cx="3260376" cy="1652632"/>
          </a:xfrm>
          <a:prstGeom prst="rect">
            <a:avLst/>
          </a:prstGeom>
        </p:spPr>
        <p:txBody>
          <a:bodyPr wrap="square">
            <a:spAutoFit/>
          </a:bodyPr>
          <a:lstStyle/>
          <a:p>
            <a:pPr marL="171450" indent="-171450" defTabSz="1625655" fontAlgn="auto">
              <a:lnSpc>
                <a:spcPct val="110000"/>
              </a:lnSpc>
              <a:spcBef>
                <a:spcPts val="600"/>
              </a:spcBef>
              <a:buClr>
                <a:schemeClr val="tx1"/>
              </a:buClr>
              <a:buFont typeface="Arial" panose="020B0604020202020204" pitchFamily="34" charset="0"/>
              <a:buChar char="•"/>
              <a:defRPr/>
            </a:pPr>
            <a:r>
              <a:rPr lang="en-US" altLang="zh-CN" sz="1200" kern="0" dirty="0">
                <a:solidFill>
                  <a:schemeClr val="bg2">
                    <a:lumMod val="25000"/>
                  </a:schemeClr>
                </a:solidFill>
                <a:latin typeface="Manrope Light" panose="00000400000000000000" pitchFamily="2" charset="0"/>
                <a:ea typeface="等线 Light" panose="02010600030101010101" pitchFamily="2" charset="-122"/>
                <a:cs typeface="Arial" panose="020B0604020202020204" pitchFamily="34" charset="0"/>
              </a:rPr>
              <a:t>Winning team of each class will be awarded 1 month dedicate mentorship</a:t>
            </a:r>
          </a:p>
          <a:p>
            <a:pPr marL="171450" indent="-171450" defTabSz="1625655" fontAlgn="auto">
              <a:lnSpc>
                <a:spcPct val="110000"/>
              </a:lnSpc>
              <a:spcBef>
                <a:spcPts val="600"/>
              </a:spcBef>
              <a:buClr>
                <a:schemeClr val="tx1"/>
              </a:buClr>
              <a:buFont typeface="Arial" panose="020B0604020202020204" pitchFamily="34" charset="0"/>
              <a:buChar char="•"/>
              <a:defRPr/>
            </a:pPr>
            <a:r>
              <a:rPr lang="en-US" altLang="zh-CN" sz="1200" kern="0" dirty="0">
                <a:solidFill>
                  <a:schemeClr val="bg2">
                    <a:lumMod val="25000"/>
                  </a:schemeClr>
                </a:solidFill>
                <a:latin typeface="Manrope Light" panose="00000400000000000000" pitchFamily="2" charset="0"/>
                <a:ea typeface="等线 Light" panose="02010600030101010101" pitchFamily="2" charset="-122"/>
                <a:cs typeface="Arial" panose="020B0604020202020204" pitchFamily="34" charset="0"/>
              </a:rPr>
              <a:t>Top 10 finalists online pre-competition training</a:t>
            </a:r>
          </a:p>
          <a:p>
            <a:pPr marL="171450" indent="-171450" defTabSz="1625655" fontAlgn="auto">
              <a:lnSpc>
                <a:spcPct val="110000"/>
              </a:lnSpc>
              <a:spcBef>
                <a:spcPts val="600"/>
              </a:spcBef>
              <a:buClr>
                <a:schemeClr val="tx1"/>
              </a:buClr>
              <a:buFont typeface="Arial" panose="020B0604020202020204" pitchFamily="34" charset="0"/>
              <a:buChar char="•"/>
              <a:defRPr/>
            </a:pPr>
            <a:r>
              <a:rPr lang="en-US" altLang="zh-CN" sz="1200" kern="0" dirty="0">
                <a:solidFill>
                  <a:schemeClr val="bg2">
                    <a:lumMod val="25000"/>
                  </a:schemeClr>
                </a:solidFill>
                <a:latin typeface="Manrope Light" panose="00000400000000000000" pitchFamily="2" charset="0"/>
                <a:ea typeface="等线 Light" panose="02010600030101010101" pitchFamily="2" charset="-122"/>
                <a:cs typeface="Arial" panose="020B0604020202020204" pitchFamily="34" charset="0"/>
              </a:rPr>
              <a:t>Investor meeting for TOP1 team; Cash prize for TOP3 teams, and more (will be updated later) </a:t>
            </a:r>
          </a:p>
        </p:txBody>
      </p:sp>
      <p:sp>
        <p:nvSpPr>
          <p:cNvPr id="31" name="Rectangle 14">
            <a:extLst>
              <a:ext uri="{FF2B5EF4-FFF2-40B4-BE49-F238E27FC236}">
                <a16:creationId xmlns:a16="http://schemas.microsoft.com/office/drawing/2014/main" xmlns="" id="{B7DC1C24-BA85-D94C-AD63-67ED061CFD48}"/>
              </a:ext>
            </a:extLst>
          </p:cNvPr>
          <p:cNvSpPr/>
          <p:nvPr/>
        </p:nvSpPr>
        <p:spPr>
          <a:xfrm>
            <a:off x="4249278" y="3622524"/>
            <a:ext cx="3306898" cy="2289729"/>
          </a:xfrm>
          <a:prstGeom prst="rect">
            <a:avLst/>
          </a:prstGeom>
        </p:spPr>
        <p:txBody>
          <a:bodyPr wrap="square">
            <a:spAutoFit/>
          </a:bodyPr>
          <a:lstStyle/>
          <a:p>
            <a:pPr marL="171450" indent="-171450">
              <a:lnSpc>
                <a:spcPct val="110000"/>
              </a:lnSpc>
              <a:spcBef>
                <a:spcPts val="1000"/>
              </a:spcBef>
              <a:buClr>
                <a:schemeClr val="tx1"/>
              </a:buClr>
              <a:buFont typeface="Arial" panose="020B0604020202020204" pitchFamily="34" charset="0"/>
              <a:buChar char="•"/>
            </a:pPr>
            <a:r>
              <a:rPr lang="en-GB" altLang="zh-CN" sz="1200" dirty="0">
                <a:solidFill>
                  <a:schemeClr val="bg2">
                    <a:lumMod val="25000"/>
                  </a:schemeClr>
                </a:solidFill>
                <a:latin typeface="Manrope Light" pitchFamily="2" charset="0"/>
              </a:rPr>
              <a:t>“Tech4Good” playbook and toolkit materials will be provided </a:t>
            </a:r>
          </a:p>
          <a:p>
            <a:pPr marL="171450" indent="-171450">
              <a:lnSpc>
                <a:spcPct val="110000"/>
              </a:lnSpc>
              <a:spcBef>
                <a:spcPts val="1000"/>
              </a:spcBef>
              <a:buClr>
                <a:schemeClr val="tx1"/>
              </a:buClr>
              <a:buFont typeface="Arial" panose="020B0604020202020204" pitchFamily="34" charset="0"/>
              <a:buChar char="•"/>
            </a:pPr>
            <a:r>
              <a:rPr lang="en-GB" altLang="zh-CN" sz="1200" dirty="0">
                <a:solidFill>
                  <a:schemeClr val="bg2">
                    <a:lumMod val="25000"/>
                  </a:schemeClr>
                </a:solidFill>
                <a:latin typeface="Manrope Light" pitchFamily="2" charset="0"/>
              </a:rPr>
              <a:t>Mentor will be introduced into groups to provide necessary guidance and address project-related questions and doubts every day</a:t>
            </a:r>
          </a:p>
          <a:p>
            <a:pPr marL="171450" indent="-171450">
              <a:lnSpc>
                <a:spcPct val="110000"/>
              </a:lnSpc>
              <a:spcBef>
                <a:spcPts val="1000"/>
              </a:spcBef>
              <a:buClr>
                <a:schemeClr val="tx1"/>
              </a:buClr>
              <a:buFont typeface="Arial" panose="020B0604020202020204" pitchFamily="34" charset="0"/>
              <a:buChar char="•"/>
            </a:pPr>
            <a:r>
              <a:rPr lang="en-GB" altLang="zh-CN" sz="1200" dirty="0">
                <a:solidFill>
                  <a:schemeClr val="bg2">
                    <a:lumMod val="25000"/>
                  </a:schemeClr>
                </a:solidFill>
                <a:latin typeface="Manrope Light" pitchFamily="2" charset="0"/>
              </a:rPr>
              <a:t>Monthly online workshop after your program</a:t>
            </a:r>
          </a:p>
          <a:p>
            <a:pPr marL="171450" indent="-171450">
              <a:lnSpc>
                <a:spcPct val="110000"/>
              </a:lnSpc>
              <a:spcBef>
                <a:spcPts val="1000"/>
              </a:spcBef>
              <a:buClr>
                <a:schemeClr val="tx1"/>
              </a:buClr>
              <a:buFont typeface="Arial" panose="020B0604020202020204" pitchFamily="34" charset="0"/>
              <a:buChar char="•"/>
            </a:pPr>
            <a:r>
              <a:rPr lang="en-GB" altLang="zh-CN" sz="1200" dirty="0">
                <a:solidFill>
                  <a:schemeClr val="bg2">
                    <a:lumMod val="25000"/>
                  </a:schemeClr>
                </a:solidFill>
                <a:latin typeface="Manrope Light" pitchFamily="2" charset="0"/>
              </a:rPr>
              <a:t>Global competition at the end of 2022</a:t>
            </a:r>
          </a:p>
        </p:txBody>
      </p:sp>
      <p:sp>
        <p:nvSpPr>
          <p:cNvPr id="32" name="Rectangle 15">
            <a:extLst>
              <a:ext uri="{FF2B5EF4-FFF2-40B4-BE49-F238E27FC236}">
                <a16:creationId xmlns:a16="http://schemas.microsoft.com/office/drawing/2014/main" xmlns="" id="{11C7E636-13A3-C443-AE79-A0BAD1E83B96}"/>
              </a:ext>
            </a:extLst>
          </p:cNvPr>
          <p:cNvSpPr/>
          <p:nvPr/>
        </p:nvSpPr>
        <p:spPr>
          <a:xfrm>
            <a:off x="643379" y="3604372"/>
            <a:ext cx="3406108" cy="1888850"/>
          </a:xfrm>
          <a:prstGeom prst="rect">
            <a:avLst/>
          </a:prstGeom>
        </p:spPr>
        <p:txBody>
          <a:bodyPr wrap="square">
            <a:spAutoFit/>
          </a:bodyPr>
          <a:lstStyle/>
          <a:p>
            <a:pPr marL="171450" indent="-171450">
              <a:lnSpc>
                <a:spcPct val="110000"/>
              </a:lnSpc>
              <a:spcBef>
                <a:spcPts val="1000"/>
              </a:spcBef>
              <a:buClr>
                <a:schemeClr val="tx1"/>
              </a:buClr>
              <a:buFont typeface="Arial" panose="020B0604020202020204" pitchFamily="34" charset="0"/>
              <a:buChar char="•"/>
            </a:pPr>
            <a:r>
              <a:rPr lang="en-GB" sz="1200">
                <a:solidFill>
                  <a:schemeClr val="bg2">
                    <a:lumMod val="25000"/>
                  </a:schemeClr>
                </a:solidFill>
                <a:latin typeface="Manrope Light" pitchFamily="2" charset="0"/>
              </a:rPr>
              <a:t>Increase social entrepreneurship </a:t>
            </a:r>
          </a:p>
          <a:p>
            <a:pPr marL="171450" indent="-171450">
              <a:lnSpc>
                <a:spcPct val="110000"/>
              </a:lnSpc>
              <a:spcBef>
                <a:spcPts val="1000"/>
              </a:spcBef>
              <a:buClr>
                <a:schemeClr val="tx1"/>
              </a:buClr>
              <a:buFont typeface="Arial" panose="020B0604020202020204" pitchFamily="34" charset="0"/>
              <a:buChar char="•"/>
            </a:pPr>
            <a:r>
              <a:rPr lang="en-GB" sz="1200">
                <a:solidFill>
                  <a:schemeClr val="bg2">
                    <a:lumMod val="25000"/>
                  </a:schemeClr>
                </a:solidFill>
                <a:latin typeface="Manrope Light" pitchFamily="2" charset="0"/>
              </a:rPr>
              <a:t>Understand current trends on how technology can assist with solving complex global challenges</a:t>
            </a:r>
          </a:p>
          <a:p>
            <a:pPr marL="171450" indent="-171450">
              <a:lnSpc>
                <a:spcPct val="110000"/>
              </a:lnSpc>
              <a:spcBef>
                <a:spcPts val="1000"/>
              </a:spcBef>
              <a:buClr>
                <a:schemeClr val="tx1"/>
              </a:buClr>
              <a:buFont typeface="Arial" panose="020B0604020202020204" pitchFamily="34" charset="0"/>
              <a:buChar char="•"/>
            </a:pPr>
            <a:r>
              <a:rPr lang="en-GB" sz="1200">
                <a:solidFill>
                  <a:schemeClr val="bg2">
                    <a:lumMod val="25000"/>
                  </a:schemeClr>
                </a:solidFill>
                <a:latin typeface="Manrope Light" pitchFamily="2" charset="0"/>
              </a:rPr>
              <a:t>Build problem solving and leadership skills through team work</a:t>
            </a:r>
          </a:p>
          <a:p>
            <a:pPr marL="171450" indent="-171450">
              <a:lnSpc>
                <a:spcPct val="110000"/>
              </a:lnSpc>
              <a:spcBef>
                <a:spcPts val="1000"/>
              </a:spcBef>
              <a:buClr>
                <a:schemeClr val="tx1"/>
              </a:buClr>
              <a:buFont typeface="Arial" panose="020B0604020202020204" pitchFamily="34" charset="0"/>
              <a:buChar char="•"/>
            </a:pPr>
            <a:r>
              <a:rPr lang="en-GB" sz="1200">
                <a:solidFill>
                  <a:schemeClr val="bg2">
                    <a:lumMod val="25000"/>
                  </a:schemeClr>
                </a:solidFill>
                <a:latin typeface="Manrope Light" pitchFamily="2" charset="0"/>
              </a:rPr>
              <a:t>Deepen personal mission and sense of social responsibility</a:t>
            </a:r>
          </a:p>
        </p:txBody>
      </p:sp>
    </p:spTree>
    <p:extLst>
      <p:ext uri="{BB962C8B-B14F-4D97-AF65-F5344CB8AC3E}">
        <p14:creationId xmlns:p14="http://schemas.microsoft.com/office/powerpoint/2010/main" val="35777451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Placeholder 1">
            <a:extLst>
              <a:ext uri="{FF2B5EF4-FFF2-40B4-BE49-F238E27FC236}">
                <a16:creationId xmlns:a16="http://schemas.microsoft.com/office/drawing/2014/main" xmlns="" id="{B26F2D1B-88C6-2F45-8B4E-600E8B13BE8C}"/>
              </a:ext>
            </a:extLst>
          </p:cNvPr>
          <p:cNvSpPr>
            <a:spLocks noGrp="1"/>
          </p:cNvSpPr>
          <p:nvPr>
            <p:ph type="body" sz="quarter" idx="21"/>
          </p:nvPr>
        </p:nvSpPr>
        <p:spPr/>
        <p:txBody>
          <a:bodyPr/>
          <a:lstStyle/>
          <a:p>
            <a:r>
              <a:rPr lang="en-US">
                <a:solidFill>
                  <a:schemeClr val="tx1"/>
                </a:solidFill>
              </a:rPr>
              <a:t>Graduation</a:t>
            </a:r>
          </a:p>
          <a:p>
            <a:endParaRPr lang="en-US">
              <a:solidFill>
                <a:schemeClr val="tx1"/>
              </a:solidFill>
            </a:endParaRPr>
          </a:p>
        </p:txBody>
      </p:sp>
      <p:sp>
        <p:nvSpPr>
          <p:cNvPr id="46" name="Text Placeholder 9">
            <a:extLst>
              <a:ext uri="{FF2B5EF4-FFF2-40B4-BE49-F238E27FC236}">
                <a16:creationId xmlns:a16="http://schemas.microsoft.com/office/drawing/2014/main" xmlns="" id="{6590FE6C-01F8-A641-BF7D-2899DC3B4376}"/>
              </a:ext>
            </a:extLst>
          </p:cNvPr>
          <p:cNvSpPr txBox="1">
            <a:spLocks/>
          </p:cNvSpPr>
          <p:nvPr/>
        </p:nvSpPr>
        <p:spPr>
          <a:xfrm>
            <a:off x="1643932" y="3024422"/>
            <a:ext cx="3762487" cy="3233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b="1">
                <a:latin typeface="Manrope ExtraBold" pitchFamily="2" charset="0"/>
              </a:rPr>
              <a:t>Graduation criteria</a:t>
            </a:r>
          </a:p>
        </p:txBody>
      </p:sp>
      <p:sp>
        <p:nvSpPr>
          <p:cNvPr id="47" name="Rectangle 9">
            <a:extLst>
              <a:ext uri="{FF2B5EF4-FFF2-40B4-BE49-F238E27FC236}">
                <a16:creationId xmlns:a16="http://schemas.microsoft.com/office/drawing/2014/main" xmlns="" id="{44543508-2402-D649-B25C-3F1CF7C8D463}"/>
              </a:ext>
            </a:extLst>
          </p:cNvPr>
          <p:cNvSpPr/>
          <p:nvPr/>
        </p:nvSpPr>
        <p:spPr>
          <a:xfrm>
            <a:off x="1351303" y="3549018"/>
            <a:ext cx="4324286" cy="1152560"/>
          </a:xfrm>
          <a:prstGeom prst="rect">
            <a:avLst/>
          </a:prstGeom>
        </p:spPr>
        <p:txBody>
          <a:bodyPr wrap="square">
            <a:spAutoFit/>
          </a:bodyPr>
          <a:lstStyle/>
          <a:p>
            <a:pPr marL="171450" indent="-171450">
              <a:lnSpc>
                <a:spcPct val="110000"/>
              </a:lnSpc>
              <a:spcBef>
                <a:spcPts val="1000"/>
              </a:spcBef>
              <a:buClr>
                <a:schemeClr val="tx1"/>
              </a:buClr>
              <a:buFont typeface="Wingdings" panose="05000000000000000000" pitchFamily="2" charset="2"/>
              <a:buChar char="ü"/>
            </a:pPr>
            <a:r>
              <a:rPr lang="en-GB" sz="1200" dirty="0">
                <a:solidFill>
                  <a:schemeClr val="bg2">
                    <a:lumMod val="25000"/>
                  </a:schemeClr>
                </a:solidFill>
                <a:latin typeface="Manrope Light" pitchFamily="2" charset="0"/>
              </a:rPr>
              <a:t>Pass </a:t>
            </a:r>
            <a:r>
              <a:rPr lang="en-GB" sz="1200" dirty="0" smtClean="0">
                <a:solidFill>
                  <a:schemeClr val="bg2">
                    <a:lumMod val="25000"/>
                  </a:schemeClr>
                </a:solidFill>
                <a:latin typeface="Manrope Light" pitchFamily="2" charset="0"/>
              </a:rPr>
              <a:t>4 </a:t>
            </a:r>
            <a:r>
              <a:rPr lang="en-GB" sz="1200" dirty="0">
                <a:solidFill>
                  <a:schemeClr val="bg2">
                    <a:lumMod val="25000"/>
                  </a:schemeClr>
                </a:solidFill>
                <a:latin typeface="Manrope Light" pitchFamily="2" charset="0"/>
              </a:rPr>
              <a:t>mandatory courses on </a:t>
            </a:r>
            <a:r>
              <a:rPr lang="en-GB" sz="1200" dirty="0" err="1">
                <a:solidFill>
                  <a:schemeClr val="bg2">
                    <a:lumMod val="25000"/>
                  </a:schemeClr>
                </a:solidFill>
                <a:latin typeface="Manrope Light" pitchFamily="2" charset="0"/>
              </a:rPr>
              <a:t>iLearningX</a:t>
            </a:r>
            <a:r>
              <a:rPr lang="en-GB" sz="1200" dirty="0">
                <a:solidFill>
                  <a:schemeClr val="bg2">
                    <a:lumMod val="25000"/>
                  </a:schemeClr>
                </a:solidFill>
                <a:latin typeface="Manrope Light" pitchFamily="2" charset="0"/>
              </a:rPr>
              <a:t>: 5G, </a:t>
            </a:r>
            <a:r>
              <a:rPr lang="en-GB" sz="1200" dirty="0" smtClean="0">
                <a:solidFill>
                  <a:schemeClr val="bg2">
                    <a:lumMod val="25000"/>
                  </a:schemeClr>
                </a:solidFill>
                <a:latin typeface="Manrope Light" pitchFamily="2" charset="0"/>
              </a:rPr>
              <a:t>AI, Cloud and Digital Power </a:t>
            </a:r>
            <a:r>
              <a:rPr lang="en-GB" sz="1200" dirty="0">
                <a:solidFill>
                  <a:schemeClr val="bg2">
                    <a:lumMod val="25000"/>
                  </a:schemeClr>
                </a:solidFill>
                <a:latin typeface="Manrope Light" pitchFamily="2" charset="0"/>
              </a:rPr>
              <a:t>(Gain 60 scores out of 100 for each)</a:t>
            </a:r>
          </a:p>
          <a:p>
            <a:pPr marL="171450" indent="-171450">
              <a:lnSpc>
                <a:spcPct val="110000"/>
              </a:lnSpc>
              <a:spcBef>
                <a:spcPts val="1000"/>
              </a:spcBef>
              <a:buClr>
                <a:schemeClr val="tx1"/>
              </a:buClr>
              <a:buFont typeface="Wingdings" panose="05000000000000000000" pitchFamily="2" charset="2"/>
              <a:buChar char="ü"/>
            </a:pPr>
            <a:r>
              <a:rPr lang="en-GB" sz="1200" dirty="0">
                <a:solidFill>
                  <a:schemeClr val="bg2">
                    <a:lumMod val="25000"/>
                  </a:schemeClr>
                </a:solidFill>
                <a:latin typeface="Manrope Light" pitchFamily="2" charset="0"/>
              </a:rPr>
              <a:t>Attend all live-stream courses </a:t>
            </a:r>
          </a:p>
          <a:p>
            <a:pPr marL="171450" indent="-171450">
              <a:lnSpc>
                <a:spcPct val="110000"/>
              </a:lnSpc>
              <a:spcBef>
                <a:spcPts val="1000"/>
              </a:spcBef>
              <a:buClr>
                <a:schemeClr val="tx1"/>
              </a:buClr>
              <a:buFont typeface="Wingdings" panose="05000000000000000000" pitchFamily="2" charset="2"/>
              <a:buChar char="ü"/>
            </a:pPr>
            <a:r>
              <a:rPr lang="en-GB" sz="1200" dirty="0">
                <a:solidFill>
                  <a:schemeClr val="bg2">
                    <a:lumMod val="25000"/>
                  </a:schemeClr>
                </a:solidFill>
                <a:latin typeface="Manrope Light" pitchFamily="2" charset="0"/>
              </a:rPr>
              <a:t>Participate in “Tech4Good” group project</a:t>
            </a:r>
          </a:p>
        </p:txBody>
      </p:sp>
      <p:sp>
        <p:nvSpPr>
          <p:cNvPr id="48" name="Text Placeholder 9">
            <a:extLst>
              <a:ext uri="{FF2B5EF4-FFF2-40B4-BE49-F238E27FC236}">
                <a16:creationId xmlns:a16="http://schemas.microsoft.com/office/drawing/2014/main" xmlns="" id="{32D963A9-9F99-004C-9D70-DE1B5132FF6A}"/>
              </a:ext>
            </a:extLst>
          </p:cNvPr>
          <p:cNvSpPr txBox="1">
            <a:spLocks/>
          </p:cNvSpPr>
          <p:nvPr/>
        </p:nvSpPr>
        <p:spPr>
          <a:xfrm>
            <a:off x="6789741" y="3024422"/>
            <a:ext cx="3762487" cy="3233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b="1">
                <a:latin typeface="Manrope ExtraBold" pitchFamily="2" charset="0"/>
              </a:rPr>
              <a:t>Certificate</a:t>
            </a:r>
          </a:p>
        </p:txBody>
      </p:sp>
      <p:sp>
        <p:nvSpPr>
          <p:cNvPr id="49" name="Rectangle 12">
            <a:extLst>
              <a:ext uri="{FF2B5EF4-FFF2-40B4-BE49-F238E27FC236}">
                <a16:creationId xmlns:a16="http://schemas.microsoft.com/office/drawing/2014/main" xmlns="" id="{461725D4-04DA-A044-A559-796B525784F3}"/>
              </a:ext>
            </a:extLst>
          </p:cNvPr>
          <p:cNvSpPr/>
          <p:nvPr/>
        </p:nvSpPr>
        <p:spPr>
          <a:xfrm>
            <a:off x="6508841" y="3492164"/>
            <a:ext cx="4324286" cy="2358594"/>
          </a:xfrm>
          <a:prstGeom prst="rect">
            <a:avLst/>
          </a:prstGeom>
        </p:spPr>
        <p:txBody>
          <a:bodyPr wrap="square">
            <a:spAutoFit/>
          </a:bodyPr>
          <a:lstStyle/>
          <a:p>
            <a:pPr marL="171450" indent="-171450">
              <a:lnSpc>
                <a:spcPct val="110000"/>
              </a:lnSpc>
              <a:spcBef>
                <a:spcPts val="1000"/>
              </a:spcBef>
              <a:buClr>
                <a:schemeClr val="tx1"/>
              </a:buClr>
              <a:buFont typeface="Wingdings" panose="05000000000000000000" pitchFamily="2" charset="2"/>
              <a:buChar char="ü"/>
            </a:pPr>
            <a:r>
              <a:rPr lang="en-GB" sz="1200" i="1">
                <a:solidFill>
                  <a:schemeClr val="bg2">
                    <a:lumMod val="25000"/>
                  </a:schemeClr>
                </a:solidFill>
                <a:latin typeface="Manrope Light" pitchFamily="2" charset="0"/>
              </a:rPr>
              <a:t>Certificates of Completion  </a:t>
            </a:r>
            <a:r>
              <a:rPr lang="en-GB" sz="1200">
                <a:solidFill>
                  <a:schemeClr val="bg2">
                    <a:lumMod val="25000"/>
                  </a:schemeClr>
                </a:solidFill>
                <a:latin typeface="Manrope Light" pitchFamily="2" charset="0"/>
              </a:rPr>
              <a:t>&amp; </a:t>
            </a:r>
            <a:r>
              <a:rPr lang="en-GB" sz="1200" i="1">
                <a:solidFill>
                  <a:schemeClr val="bg2">
                    <a:lumMod val="25000"/>
                  </a:schemeClr>
                </a:solidFill>
                <a:latin typeface="Manrope Light" pitchFamily="2" charset="0"/>
              </a:rPr>
              <a:t>Personal Leadership Report  </a:t>
            </a:r>
            <a:r>
              <a:rPr lang="en-GB" sz="1200">
                <a:solidFill>
                  <a:schemeClr val="bg2">
                    <a:lumMod val="25000"/>
                  </a:schemeClr>
                </a:solidFill>
                <a:latin typeface="Manrope Light" pitchFamily="2" charset="0"/>
              </a:rPr>
              <a:t>will be awarded (electronic copy).</a:t>
            </a:r>
          </a:p>
          <a:p>
            <a:pPr marL="171450" indent="-171450">
              <a:lnSpc>
                <a:spcPct val="110000"/>
              </a:lnSpc>
              <a:spcBef>
                <a:spcPts val="1000"/>
              </a:spcBef>
              <a:buClr>
                <a:schemeClr val="tx1"/>
              </a:buClr>
              <a:buFont typeface="Wingdings" panose="05000000000000000000" pitchFamily="2" charset="2"/>
              <a:buChar char="ü"/>
            </a:pPr>
            <a:endParaRPr lang="en-GB" sz="1200">
              <a:solidFill>
                <a:schemeClr val="bg2">
                  <a:lumMod val="25000"/>
                </a:schemeClr>
              </a:solidFill>
              <a:latin typeface="Manrope Light" pitchFamily="2" charset="0"/>
            </a:endParaRPr>
          </a:p>
          <a:p>
            <a:pPr marL="171450" indent="-171450">
              <a:lnSpc>
                <a:spcPct val="110000"/>
              </a:lnSpc>
              <a:spcBef>
                <a:spcPts val="1000"/>
              </a:spcBef>
              <a:buClr>
                <a:schemeClr val="tx1"/>
              </a:buClr>
              <a:buFont typeface="Wingdings" panose="05000000000000000000" pitchFamily="2" charset="2"/>
              <a:buChar char="ü"/>
            </a:pPr>
            <a:endParaRPr lang="en-GB" sz="1200">
              <a:solidFill>
                <a:schemeClr val="bg2">
                  <a:lumMod val="25000"/>
                </a:schemeClr>
              </a:solidFill>
              <a:latin typeface="Manrope Light" pitchFamily="2" charset="0"/>
            </a:endParaRPr>
          </a:p>
          <a:p>
            <a:pPr marL="171450" indent="-171450">
              <a:lnSpc>
                <a:spcPct val="110000"/>
              </a:lnSpc>
              <a:spcBef>
                <a:spcPts val="1000"/>
              </a:spcBef>
              <a:buClr>
                <a:schemeClr val="tx1"/>
              </a:buClr>
              <a:buFont typeface="Wingdings" panose="05000000000000000000" pitchFamily="2" charset="2"/>
              <a:buChar char="ü"/>
            </a:pPr>
            <a:endParaRPr lang="en-GB" sz="1200">
              <a:solidFill>
                <a:schemeClr val="bg2">
                  <a:lumMod val="25000"/>
                </a:schemeClr>
              </a:solidFill>
              <a:latin typeface="Manrope Light" pitchFamily="2" charset="0"/>
            </a:endParaRPr>
          </a:p>
          <a:p>
            <a:pPr marL="171450" indent="-171450">
              <a:lnSpc>
                <a:spcPct val="110000"/>
              </a:lnSpc>
              <a:spcBef>
                <a:spcPts val="1000"/>
              </a:spcBef>
              <a:buClr>
                <a:schemeClr val="tx1"/>
              </a:buClr>
              <a:buFont typeface="Wingdings" panose="05000000000000000000" pitchFamily="2" charset="2"/>
              <a:buChar char="ü"/>
            </a:pPr>
            <a:endParaRPr lang="en-GB" sz="1200">
              <a:solidFill>
                <a:schemeClr val="bg2">
                  <a:lumMod val="25000"/>
                </a:schemeClr>
              </a:solidFill>
              <a:latin typeface="Manrope Light" pitchFamily="2" charset="0"/>
            </a:endParaRPr>
          </a:p>
          <a:p>
            <a:pPr marL="171450" indent="-171450">
              <a:lnSpc>
                <a:spcPct val="110000"/>
              </a:lnSpc>
              <a:spcBef>
                <a:spcPts val="1000"/>
              </a:spcBef>
              <a:buClr>
                <a:schemeClr val="tx1"/>
              </a:buClr>
              <a:buFont typeface="Wingdings" panose="05000000000000000000" pitchFamily="2" charset="2"/>
              <a:buChar char="ü"/>
            </a:pPr>
            <a:r>
              <a:rPr lang="en-GB" sz="1200">
                <a:solidFill>
                  <a:schemeClr val="bg2">
                    <a:lumMod val="25000"/>
                  </a:schemeClr>
                </a:solidFill>
                <a:latin typeface="Manrope Light" pitchFamily="2" charset="0"/>
              </a:rPr>
              <a:t>Rep offices can provide students with other gifts (own discretion)</a:t>
            </a:r>
          </a:p>
        </p:txBody>
      </p:sp>
      <p:grpSp>
        <p:nvGrpSpPr>
          <p:cNvPr id="50" name="组合 405">
            <a:extLst>
              <a:ext uri="{FF2B5EF4-FFF2-40B4-BE49-F238E27FC236}">
                <a16:creationId xmlns:a16="http://schemas.microsoft.com/office/drawing/2014/main" xmlns="" id="{BD6E4D5C-F3A1-E946-A73F-6E127149B214}"/>
              </a:ext>
            </a:extLst>
          </p:cNvPr>
          <p:cNvGrpSpPr/>
          <p:nvPr/>
        </p:nvGrpSpPr>
        <p:grpSpPr>
          <a:xfrm>
            <a:off x="3173348" y="1668012"/>
            <a:ext cx="703652" cy="719865"/>
            <a:chOff x="6826851" y="49391"/>
            <a:chExt cx="2214562" cy="2022475"/>
          </a:xfrm>
          <a:solidFill>
            <a:schemeClr val="bg1"/>
          </a:solidFill>
        </p:grpSpPr>
        <p:sp>
          <p:nvSpPr>
            <p:cNvPr id="51" name="Freeform 8">
              <a:extLst>
                <a:ext uri="{FF2B5EF4-FFF2-40B4-BE49-F238E27FC236}">
                  <a16:creationId xmlns:a16="http://schemas.microsoft.com/office/drawing/2014/main" xmlns="" id="{70DD09D1-8B15-FF4A-93BD-C22C3BDB3035}"/>
                </a:ext>
              </a:extLst>
            </p:cNvPr>
            <p:cNvSpPr>
              <a:spLocks noEditPoints="1"/>
            </p:cNvSpPr>
            <p:nvPr/>
          </p:nvSpPr>
          <p:spPr bwMode="auto">
            <a:xfrm>
              <a:off x="7695213" y="676453"/>
              <a:ext cx="1035050" cy="501650"/>
            </a:xfrm>
            <a:custGeom>
              <a:avLst/>
              <a:gdLst>
                <a:gd name="T0" fmla="*/ 1 w 275"/>
                <a:gd name="T1" fmla="*/ 97 h 133"/>
                <a:gd name="T2" fmla="*/ 51 w 275"/>
                <a:gd name="T3" fmla="*/ 60 h 133"/>
                <a:gd name="T4" fmla="*/ 63 w 275"/>
                <a:gd name="T5" fmla="*/ 64 h 133"/>
                <a:gd name="T6" fmla="*/ 74 w 275"/>
                <a:gd name="T7" fmla="*/ 61 h 133"/>
                <a:gd name="T8" fmla="*/ 127 w 275"/>
                <a:gd name="T9" fmla="*/ 107 h 133"/>
                <a:gd name="T10" fmla="*/ 126 w 275"/>
                <a:gd name="T11" fmla="*/ 112 h 133"/>
                <a:gd name="T12" fmla="*/ 147 w 275"/>
                <a:gd name="T13" fmla="*/ 133 h 133"/>
                <a:gd name="T14" fmla="*/ 168 w 275"/>
                <a:gd name="T15" fmla="*/ 112 h 133"/>
                <a:gd name="T16" fmla="*/ 167 w 275"/>
                <a:gd name="T17" fmla="*/ 107 h 133"/>
                <a:gd name="T18" fmla="*/ 244 w 275"/>
                <a:gd name="T19" fmla="*/ 39 h 133"/>
                <a:gd name="T20" fmla="*/ 254 w 275"/>
                <a:gd name="T21" fmla="*/ 42 h 133"/>
                <a:gd name="T22" fmla="*/ 275 w 275"/>
                <a:gd name="T23" fmla="*/ 21 h 133"/>
                <a:gd name="T24" fmla="*/ 254 w 275"/>
                <a:gd name="T25" fmla="*/ 0 h 133"/>
                <a:gd name="T26" fmla="*/ 233 w 275"/>
                <a:gd name="T27" fmla="*/ 21 h 133"/>
                <a:gd name="T28" fmla="*/ 235 w 275"/>
                <a:gd name="T29" fmla="*/ 29 h 133"/>
                <a:gd name="T30" fmla="*/ 159 w 275"/>
                <a:gd name="T31" fmla="*/ 95 h 133"/>
                <a:gd name="T32" fmla="*/ 147 w 275"/>
                <a:gd name="T33" fmla="*/ 91 h 133"/>
                <a:gd name="T34" fmla="*/ 135 w 275"/>
                <a:gd name="T35" fmla="*/ 95 h 133"/>
                <a:gd name="T36" fmla="*/ 83 w 275"/>
                <a:gd name="T37" fmla="*/ 50 h 133"/>
                <a:gd name="T38" fmla="*/ 84 w 275"/>
                <a:gd name="T39" fmla="*/ 43 h 133"/>
                <a:gd name="T40" fmla="*/ 63 w 275"/>
                <a:gd name="T41" fmla="*/ 22 h 133"/>
                <a:gd name="T42" fmla="*/ 42 w 275"/>
                <a:gd name="T43" fmla="*/ 43 h 133"/>
                <a:gd name="T44" fmla="*/ 43 w 275"/>
                <a:gd name="T45" fmla="*/ 49 h 133"/>
                <a:gd name="T46" fmla="*/ 0 w 275"/>
                <a:gd name="T47" fmla="*/ 81 h 133"/>
                <a:gd name="T48" fmla="*/ 1 w 275"/>
                <a:gd name="T49" fmla="*/ 97 h 133"/>
                <a:gd name="T50" fmla="*/ 254 w 275"/>
                <a:gd name="T51" fmla="*/ 13 h 133"/>
                <a:gd name="T52" fmla="*/ 262 w 275"/>
                <a:gd name="T53" fmla="*/ 21 h 133"/>
                <a:gd name="T54" fmla="*/ 254 w 275"/>
                <a:gd name="T55" fmla="*/ 29 h 133"/>
                <a:gd name="T56" fmla="*/ 246 w 275"/>
                <a:gd name="T57" fmla="*/ 21 h 133"/>
                <a:gd name="T58" fmla="*/ 254 w 275"/>
                <a:gd name="T59" fmla="*/ 13 h 133"/>
                <a:gd name="T60" fmla="*/ 147 w 275"/>
                <a:gd name="T61" fmla="*/ 104 h 133"/>
                <a:gd name="T62" fmla="*/ 155 w 275"/>
                <a:gd name="T63" fmla="*/ 112 h 133"/>
                <a:gd name="T64" fmla="*/ 147 w 275"/>
                <a:gd name="T65" fmla="*/ 120 h 133"/>
                <a:gd name="T66" fmla="*/ 139 w 275"/>
                <a:gd name="T67" fmla="*/ 112 h 133"/>
                <a:gd name="T68" fmla="*/ 147 w 275"/>
                <a:gd name="T69" fmla="*/ 104 h 133"/>
                <a:gd name="T70" fmla="*/ 63 w 275"/>
                <a:gd name="T71" fmla="*/ 34 h 133"/>
                <a:gd name="T72" fmla="*/ 71 w 275"/>
                <a:gd name="T73" fmla="*/ 42 h 133"/>
                <a:gd name="T74" fmla="*/ 63 w 275"/>
                <a:gd name="T75" fmla="*/ 51 h 133"/>
                <a:gd name="T76" fmla="*/ 55 w 275"/>
                <a:gd name="T77" fmla="*/ 42 h 133"/>
                <a:gd name="T78" fmla="*/ 63 w 275"/>
                <a:gd name="T79" fmla="*/ 3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5" h="133">
                  <a:moveTo>
                    <a:pt x="1" y="97"/>
                  </a:moveTo>
                  <a:cubicBezTo>
                    <a:pt x="51" y="60"/>
                    <a:pt x="51" y="60"/>
                    <a:pt x="51" y="60"/>
                  </a:cubicBezTo>
                  <a:cubicBezTo>
                    <a:pt x="55" y="62"/>
                    <a:pt x="59" y="64"/>
                    <a:pt x="63" y="64"/>
                  </a:cubicBezTo>
                  <a:cubicBezTo>
                    <a:pt x="67" y="64"/>
                    <a:pt x="70" y="63"/>
                    <a:pt x="74" y="61"/>
                  </a:cubicBezTo>
                  <a:cubicBezTo>
                    <a:pt x="127" y="107"/>
                    <a:pt x="127" y="107"/>
                    <a:pt x="127" y="107"/>
                  </a:cubicBezTo>
                  <a:cubicBezTo>
                    <a:pt x="126" y="108"/>
                    <a:pt x="126" y="110"/>
                    <a:pt x="126" y="112"/>
                  </a:cubicBezTo>
                  <a:cubicBezTo>
                    <a:pt x="126" y="123"/>
                    <a:pt x="135" y="133"/>
                    <a:pt x="147" y="133"/>
                  </a:cubicBezTo>
                  <a:cubicBezTo>
                    <a:pt x="159" y="133"/>
                    <a:pt x="168" y="123"/>
                    <a:pt x="168" y="112"/>
                  </a:cubicBezTo>
                  <a:cubicBezTo>
                    <a:pt x="168" y="110"/>
                    <a:pt x="168" y="108"/>
                    <a:pt x="167" y="107"/>
                  </a:cubicBezTo>
                  <a:cubicBezTo>
                    <a:pt x="244" y="39"/>
                    <a:pt x="244" y="39"/>
                    <a:pt x="244" y="39"/>
                  </a:cubicBezTo>
                  <a:cubicBezTo>
                    <a:pt x="247" y="41"/>
                    <a:pt x="251" y="42"/>
                    <a:pt x="254" y="42"/>
                  </a:cubicBezTo>
                  <a:cubicBezTo>
                    <a:pt x="266" y="42"/>
                    <a:pt x="275" y="32"/>
                    <a:pt x="275" y="21"/>
                  </a:cubicBezTo>
                  <a:cubicBezTo>
                    <a:pt x="275" y="9"/>
                    <a:pt x="266" y="0"/>
                    <a:pt x="254" y="0"/>
                  </a:cubicBezTo>
                  <a:cubicBezTo>
                    <a:pt x="243" y="0"/>
                    <a:pt x="233" y="9"/>
                    <a:pt x="233" y="21"/>
                  </a:cubicBezTo>
                  <a:cubicBezTo>
                    <a:pt x="233" y="24"/>
                    <a:pt x="234" y="26"/>
                    <a:pt x="235" y="29"/>
                  </a:cubicBezTo>
                  <a:cubicBezTo>
                    <a:pt x="159" y="95"/>
                    <a:pt x="159" y="95"/>
                    <a:pt x="159" y="95"/>
                  </a:cubicBezTo>
                  <a:cubicBezTo>
                    <a:pt x="156" y="93"/>
                    <a:pt x="152" y="91"/>
                    <a:pt x="147" y="91"/>
                  </a:cubicBezTo>
                  <a:cubicBezTo>
                    <a:pt x="142" y="91"/>
                    <a:pt x="138" y="93"/>
                    <a:pt x="135" y="95"/>
                  </a:cubicBezTo>
                  <a:cubicBezTo>
                    <a:pt x="83" y="50"/>
                    <a:pt x="83" y="50"/>
                    <a:pt x="83" y="50"/>
                  </a:cubicBezTo>
                  <a:cubicBezTo>
                    <a:pt x="84" y="48"/>
                    <a:pt x="84" y="45"/>
                    <a:pt x="84" y="43"/>
                  </a:cubicBezTo>
                  <a:cubicBezTo>
                    <a:pt x="84" y="31"/>
                    <a:pt x="75" y="22"/>
                    <a:pt x="63" y="22"/>
                  </a:cubicBezTo>
                  <a:cubicBezTo>
                    <a:pt x="52" y="22"/>
                    <a:pt x="42" y="31"/>
                    <a:pt x="42" y="43"/>
                  </a:cubicBezTo>
                  <a:cubicBezTo>
                    <a:pt x="42" y="45"/>
                    <a:pt x="43" y="47"/>
                    <a:pt x="43" y="49"/>
                  </a:cubicBezTo>
                  <a:cubicBezTo>
                    <a:pt x="0" y="81"/>
                    <a:pt x="0" y="81"/>
                    <a:pt x="0" y="81"/>
                  </a:cubicBezTo>
                  <a:cubicBezTo>
                    <a:pt x="0" y="86"/>
                    <a:pt x="1" y="91"/>
                    <a:pt x="1" y="97"/>
                  </a:cubicBezTo>
                  <a:close/>
                  <a:moveTo>
                    <a:pt x="254" y="13"/>
                  </a:moveTo>
                  <a:cubicBezTo>
                    <a:pt x="259" y="13"/>
                    <a:pt x="262" y="16"/>
                    <a:pt x="262" y="21"/>
                  </a:cubicBezTo>
                  <a:cubicBezTo>
                    <a:pt x="262" y="25"/>
                    <a:pt x="259" y="29"/>
                    <a:pt x="254" y="29"/>
                  </a:cubicBezTo>
                  <a:cubicBezTo>
                    <a:pt x="250" y="29"/>
                    <a:pt x="246" y="25"/>
                    <a:pt x="246" y="21"/>
                  </a:cubicBezTo>
                  <a:cubicBezTo>
                    <a:pt x="246" y="16"/>
                    <a:pt x="250" y="13"/>
                    <a:pt x="254" y="13"/>
                  </a:cubicBezTo>
                  <a:close/>
                  <a:moveTo>
                    <a:pt x="147" y="104"/>
                  </a:moveTo>
                  <a:cubicBezTo>
                    <a:pt x="152" y="104"/>
                    <a:pt x="155" y="108"/>
                    <a:pt x="155" y="112"/>
                  </a:cubicBezTo>
                  <a:cubicBezTo>
                    <a:pt x="155" y="117"/>
                    <a:pt x="152" y="120"/>
                    <a:pt x="147" y="120"/>
                  </a:cubicBezTo>
                  <a:cubicBezTo>
                    <a:pt x="143" y="120"/>
                    <a:pt x="139" y="117"/>
                    <a:pt x="139" y="112"/>
                  </a:cubicBezTo>
                  <a:cubicBezTo>
                    <a:pt x="139" y="108"/>
                    <a:pt x="143" y="104"/>
                    <a:pt x="147" y="104"/>
                  </a:cubicBezTo>
                  <a:close/>
                  <a:moveTo>
                    <a:pt x="63" y="34"/>
                  </a:moveTo>
                  <a:cubicBezTo>
                    <a:pt x="68" y="34"/>
                    <a:pt x="71" y="38"/>
                    <a:pt x="71" y="42"/>
                  </a:cubicBezTo>
                  <a:cubicBezTo>
                    <a:pt x="71" y="47"/>
                    <a:pt x="68" y="51"/>
                    <a:pt x="63" y="51"/>
                  </a:cubicBezTo>
                  <a:cubicBezTo>
                    <a:pt x="59" y="51"/>
                    <a:pt x="55" y="47"/>
                    <a:pt x="55" y="42"/>
                  </a:cubicBezTo>
                  <a:cubicBezTo>
                    <a:pt x="55" y="38"/>
                    <a:pt x="59" y="34"/>
                    <a:pt x="63"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Manrope Light" panose="00000400000000000000" pitchFamily="2" charset="0"/>
                <a:ea typeface="等线 Light" panose="02010600030101010101" pitchFamily="2" charset="-122"/>
                <a:cs typeface="Arial" panose="020B0604020202020204" pitchFamily="34" charset="0"/>
              </a:endParaRPr>
            </a:p>
          </p:txBody>
        </p:sp>
        <p:sp>
          <p:nvSpPr>
            <p:cNvPr id="52" name="Freeform 9">
              <a:extLst>
                <a:ext uri="{FF2B5EF4-FFF2-40B4-BE49-F238E27FC236}">
                  <a16:creationId xmlns:a16="http://schemas.microsoft.com/office/drawing/2014/main" xmlns="" id="{E2E8AC4E-1970-C947-A0C9-AF0B22345B37}"/>
                </a:ext>
              </a:extLst>
            </p:cNvPr>
            <p:cNvSpPr/>
            <p:nvPr/>
          </p:nvSpPr>
          <p:spPr bwMode="auto">
            <a:xfrm>
              <a:off x="7511063" y="385941"/>
              <a:ext cx="1530350" cy="1685925"/>
            </a:xfrm>
            <a:custGeom>
              <a:avLst/>
              <a:gdLst>
                <a:gd name="T0" fmla="*/ 375 w 407"/>
                <a:gd name="T1" fmla="*/ 0 h 447"/>
                <a:gd name="T2" fmla="*/ 38 w 407"/>
                <a:gd name="T3" fmla="*/ 0 h 447"/>
                <a:gd name="T4" fmla="*/ 18 w 407"/>
                <a:gd name="T5" fmla="*/ 0 h 447"/>
                <a:gd name="T6" fmla="*/ 18 w 407"/>
                <a:gd name="T7" fmla="*/ 11 h 447"/>
                <a:gd name="T8" fmla="*/ 5 w 407"/>
                <a:gd name="T9" fmla="*/ 35 h 447"/>
                <a:gd name="T10" fmla="*/ 38 w 407"/>
                <a:gd name="T11" fmla="*/ 35 h 447"/>
                <a:gd name="T12" fmla="*/ 38 w 407"/>
                <a:gd name="T13" fmla="*/ 35 h 447"/>
                <a:gd name="T14" fmla="*/ 372 w 407"/>
                <a:gd name="T15" fmla="*/ 35 h 447"/>
                <a:gd name="T16" fmla="*/ 372 w 407"/>
                <a:gd name="T17" fmla="*/ 281 h 447"/>
                <a:gd name="T18" fmla="*/ 78 w 407"/>
                <a:gd name="T19" fmla="*/ 281 h 447"/>
                <a:gd name="T20" fmla="*/ 68 w 407"/>
                <a:gd name="T21" fmla="*/ 281 h 447"/>
                <a:gd name="T22" fmla="*/ 0 w 407"/>
                <a:gd name="T23" fmla="*/ 281 h 447"/>
                <a:gd name="T24" fmla="*/ 0 w 407"/>
                <a:gd name="T25" fmla="*/ 316 h 447"/>
                <a:gd name="T26" fmla="*/ 21 w 407"/>
                <a:gd name="T27" fmla="*/ 316 h 447"/>
                <a:gd name="T28" fmla="*/ 75 w 407"/>
                <a:gd name="T29" fmla="*/ 316 h 447"/>
                <a:gd name="T30" fmla="*/ 25 w 407"/>
                <a:gd name="T31" fmla="*/ 417 h 447"/>
                <a:gd name="T32" fmla="*/ 34 w 407"/>
                <a:gd name="T33" fmla="*/ 445 h 447"/>
                <a:gd name="T34" fmla="*/ 43 w 407"/>
                <a:gd name="T35" fmla="*/ 447 h 447"/>
                <a:gd name="T36" fmla="*/ 61 w 407"/>
                <a:gd name="T37" fmla="*/ 436 h 447"/>
                <a:gd name="T38" fmla="*/ 121 w 407"/>
                <a:gd name="T39" fmla="*/ 316 h 447"/>
                <a:gd name="T40" fmla="*/ 253 w 407"/>
                <a:gd name="T41" fmla="*/ 316 h 447"/>
                <a:gd name="T42" fmla="*/ 313 w 407"/>
                <a:gd name="T43" fmla="*/ 436 h 447"/>
                <a:gd name="T44" fmla="*/ 331 w 407"/>
                <a:gd name="T45" fmla="*/ 447 h 447"/>
                <a:gd name="T46" fmla="*/ 340 w 407"/>
                <a:gd name="T47" fmla="*/ 445 h 447"/>
                <a:gd name="T48" fmla="*/ 349 w 407"/>
                <a:gd name="T49" fmla="*/ 417 h 447"/>
                <a:gd name="T50" fmla="*/ 299 w 407"/>
                <a:gd name="T51" fmla="*/ 316 h 447"/>
                <a:gd name="T52" fmla="*/ 375 w 407"/>
                <a:gd name="T53" fmla="*/ 316 h 447"/>
                <a:gd name="T54" fmla="*/ 407 w 407"/>
                <a:gd name="T55" fmla="*/ 284 h 447"/>
                <a:gd name="T56" fmla="*/ 407 w 407"/>
                <a:gd name="T57" fmla="*/ 32 h 447"/>
                <a:gd name="T58" fmla="*/ 375 w 407"/>
                <a:gd name="T59"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7" h="447">
                  <a:moveTo>
                    <a:pt x="375" y="0"/>
                  </a:moveTo>
                  <a:cubicBezTo>
                    <a:pt x="38" y="0"/>
                    <a:pt x="38" y="0"/>
                    <a:pt x="38" y="0"/>
                  </a:cubicBezTo>
                  <a:cubicBezTo>
                    <a:pt x="18" y="0"/>
                    <a:pt x="18" y="0"/>
                    <a:pt x="18" y="0"/>
                  </a:cubicBezTo>
                  <a:cubicBezTo>
                    <a:pt x="18" y="11"/>
                    <a:pt x="18" y="11"/>
                    <a:pt x="18" y="11"/>
                  </a:cubicBezTo>
                  <a:cubicBezTo>
                    <a:pt x="18" y="22"/>
                    <a:pt x="13" y="31"/>
                    <a:pt x="5" y="35"/>
                  </a:cubicBezTo>
                  <a:cubicBezTo>
                    <a:pt x="38" y="35"/>
                    <a:pt x="38" y="35"/>
                    <a:pt x="38" y="35"/>
                  </a:cubicBezTo>
                  <a:cubicBezTo>
                    <a:pt x="38" y="35"/>
                    <a:pt x="38" y="35"/>
                    <a:pt x="38" y="35"/>
                  </a:cubicBezTo>
                  <a:cubicBezTo>
                    <a:pt x="372" y="35"/>
                    <a:pt x="372" y="35"/>
                    <a:pt x="372" y="35"/>
                  </a:cubicBezTo>
                  <a:cubicBezTo>
                    <a:pt x="372" y="281"/>
                    <a:pt x="372" y="281"/>
                    <a:pt x="372" y="281"/>
                  </a:cubicBezTo>
                  <a:cubicBezTo>
                    <a:pt x="78" y="281"/>
                    <a:pt x="78" y="281"/>
                    <a:pt x="78" y="281"/>
                  </a:cubicBezTo>
                  <a:cubicBezTo>
                    <a:pt x="68" y="281"/>
                    <a:pt x="68" y="281"/>
                    <a:pt x="68" y="281"/>
                  </a:cubicBezTo>
                  <a:cubicBezTo>
                    <a:pt x="0" y="281"/>
                    <a:pt x="0" y="281"/>
                    <a:pt x="0" y="281"/>
                  </a:cubicBezTo>
                  <a:cubicBezTo>
                    <a:pt x="0" y="316"/>
                    <a:pt x="0" y="316"/>
                    <a:pt x="0" y="316"/>
                  </a:cubicBezTo>
                  <a:cubicBezTo>
                    <a:pt x="21" y="316"/>
                    <a:pt x="21" y="316"/>
                    <a:pt x="21" y="316"/>
                  </a:cubicBezTo>
                  <a:cubicBezTo>
                    <a:pt x="75" y="316"/>
                    <a:pt x="75" y="316"/>
                    <a:pt x="75" y="316"/>
                  </a:cubicBezTo>
                  <a:cubicBezTo>
                    <a:pt x="25" y="417"/>
                    <a:pt x="25" y="417"/>
                    <a:pt x="25" y="417"/>
                  </a:cubicBezTo>
                  <a:cubicBezTo>
                    <a:pt x="20" y="427"/>
                    <a:pt x="24" y="440"/>
                    <a:pt x="34" y="445"/>
                  </a:cubicBezTo>
                  <a:cubicBezTo>
                    <a:pt x="37" y="446"/>
                    <a:pt x="40" y="447"/>
                    <a:pt x="43" y="447"/>
                  </a:cubicBezTo>
                  <a:cubicBezTo>
                    <a:pt x="50" y="447"/>
                    <a:pt x="58" y="443"/>
                    <a:pt x="61" y="436"/>
                  </a:cubicBezTo>
                  <a:cubicBezTo>
                    <a:pt x="121" y="316"/>
                    <a:pt x="121" y="316"/>
                    <a:pt x="121" y="316"/>
                  </a:cubicBezTo>
                  <a:cubicBezTo>
                    <a:pt x="253" y="316"/>
                    <a:pt x="253" y="316"/>
                    <a:pt x="253" y="316"/>
                  </a:cubicBezTo>
                  <a:cubicBezTo>
                    <a:pt x="313" y="436"/>
                    <a:pt x="313" y="436"/>
                    <a:pt x="313" y="436"/>
                  </a:cubicBezTo>
                  <a:cubicBezTo>
                    <a:pt x="316" y="443"/>
                    <a:pt x="324" y="447"/>
                    <a:pt x="331" y="447"/>
                  </a:cubicBezTo>
                  <a:cubicBezTo>
                    <a:pt x="334" y="447"/>
                    <a:pt x="337" y="446"/>
                    <a:pt x="340" y="445"/>
                  </a:cubicBezTo>
                  <a:cubicBezTo>
                    <a:pt x="350" y="440"/>
                    <a:pt x="354" y="427"/>
                    <a:pt x="349" y="417"/>
                  </a:cubicBezTo>
                  <a:cubicBezTo>
                    <a:pt x="299" y="316"/>
                    <a:pt x="299" y="316"/>
                    <a:pt x="299" y="316"/>
                  </a:cubicBezTo>
                  <a:cubicBezTo>
                    <a:pt x="375" y="316"/>
                    <a:pt x="375" y="316"/>
                    <a:pt x="375" y="316"/>
                  </a:cubicBezTo>
                  <a:cubicBezTo>
                    <a:pt x="393" y="316"/>
                    <a:pt x="407" y="302"/>
                    <a:pt x="407" y="284"/>
                  </a:cubicBezTo>
                  <a:cubicBezTo>
                    <a:pt x="407" y="32"/>
                    <a:pt x="407" y="32"/>
                    <a:pt x="407" y="32"/>
                  </a:cubicBezTo>
                  <a:cubicBezTo>
                    <a:pt x="407" y="14"/>
                    <a:pt x="393" y="0"/>
                    <a:pt x="37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Manrope Light" panose="00000400000000000000" pitchFamily="2" charset="0"/>
                <a:ea typeface="等线 Light" panose="02010600030101010101" pitchFamily="2" charset="-122"/>
                <a:cs typeface="Arial" panose="020B0604020202020204" pitchFamily="34" charset="0"/>
              </a:endParaRPr>
            </a:p>
          </p:txBody>
        </p:sp>
        <p:sp>
          <p:nvSpPr>
            <p:cNvPr id="53" name="Freeform 10">
              <a:extLst>
                <a:ext uri="{FF2B5EF4-FFF2-40B4-BE49-F238E27FC236}">
                  <a16:creationId xmlns:a16="http://schemas.microsoft.com/office/drawing/2014/main" xmlns="" id="{0916AE53-8AB0-7C4F-8F6C-743802D80715}"/>
                </a:ext>
              </a:extLst>
            </p:cNvPr>
            <p:cNvSpPr/>
            <p:nvPr/>
          </p:nvSpPr>
          <p:spPr bwMode="auto">
            <a:xfrm>
              <a:off x="6826851" y="603428"/>
              <a:ext cx="790575" cy="1468438"/>
            </a:xfrm>
            <a:custGeom>
              <a:avLst/>
              <a:gdLst>
                <a:gd name="T0" fmla="*/ 210 w 210"/>
                <a:gd name="T1" fmla="*/ 169 h 389"/>
                <a:gd name="T2" fmla="*/ 196 w 210"/>
                <a:gd name="T3" fmla="*/ 39 h 389"/>
                <a:gd name="T4" fmla="*/ 138 w 210"/>
                <a:gd name="T5" fmla="*/ 0 h 389"/>
                <a:gd name="T6" fmla="*/ 72 w 210"/>
                <a:gd name="T7" fmla="*/ 0 h 389"/>
                <a:gd name="T8" fmla="*/ 14 w 210"/>
                <a:gd name="T9" fmla="*/ 39 h 389"/>
                <a:gd name="T10" fmla="*/ 0 w 210"/>
                <a:gd name="T11" fmla="*/ 169 h 389"/>
                <a:gd name="T12" fmla="*/ 21 w 210"/>
                <a:gd name="T13" fmla="*/ 190 h 389"/>
                <a:gd name="T14" fmla="*/ 41 w 210"/>
                <a:gd name="T15" fmla="*/ 169 h 389"/>
                <a:gd name="T16" fmla="*/ 52 w 210"/>
                <a:gd name="T17" fmla="*/ 55 h 389"/>
                <a:gd name="T18" fmla="*/ 52 w 210"/>
                <a:gd name="T19" fmla="*/ 201 h 389"/>
                <a:gd name="T20" fmla="*/ 52 w 210"/>
                <a:gd name="T21" fmla="*/ 209 h 389"/>
                <a:gd name="T22" fmla="*/ 52 w 210"/>
                <a:gd name="T23" fmla="*/ 366 h 389"/>
                <a:gd name="T24" fmla="*/ 75 w 210"/>
                <a:gd name="T25" fmla="*/ 389 h 389"/>
                <a:gd name="T26" fmla="*/ 98 w 210"/>
                <a:gd name="T27" fmla="*/ 366 h 389"/>
                <a:gd name="T28" fmla="*/ 98 w 210"/>
                <a:gd name="T29" fmla="*/ 224 h 389"/>
                <a:gd name="T30" fmla="*/ 112 w 210"/>
                <a:gd name="T31" fmla="*/ 224 h 389"/>
                <a:gd name="T32" fmla="*/ 112 w 210"/>
                <a:gd name="T33" fmla="*/ 366 h 389"/>
                <a:gd name="T34" fmla="*/ 135 w 210"/>
                <a:gd name="T35" fmla="*/ 389 h 389"/>
                <a:gd name="T36" fmla="*/ 158 w 210"/>
                <a:gd name="T37" fmla="*/ 366 h 389"/>
                <a:gd name="T38" fmla="*/ 158 w 210"/>
                <a:gd name="T39" fmla="*/ 209 h 389"/>
                <a:gd name="T40" fmla="*/ 158 w 210"/>
                <a:gd name="T41" fmla="*/ 201 h 389"/>
                <a:gd name="T42" fmla="*/ 158 w 210"/>
                <a:gd name="T43" fmla="*/ 55 h 389"/>
                <a:gd name="T44" fmla="*/ 169 w 210"/>
                <a:gd name="T45" fmla="*/ 169 h 389"/>
                <a:gd name="T46" fmla="*/ 189 w 210"/>
                <a:gd name="T47" fmla="*/ 190 h 389"/>
                <a:gd name="T48" fmla="*/ 210 w 210"/>
                <a:gd name="T49" fmla="*/ 169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0" h="389">
                  <a:moveTo>
                    <a:pt x="210" y="169"/>
                  </a:moveTo>
                  <a:cubicBezTo>
                    <a:pt x="210" y="102"/>
                    <a:pt x="206" y="63"/>
                    <a:pt x="196" y="39"/>
                  </a:cubicBezTo>
                  <a:cubicBezTo>
                    <a:pt x="182" y="4"/>
                    <a:pt x="157" y="0"/>
                    <a:pt x="138" y="0"/>
                  </a:cubicBezTo>
                  <a:cubicBezTo>
                    <a:pt x="72" y="0"/>
                    <a:pt x="72" y="0"/>
                    <a:pt x="72" y="0"/>
                  </a:cubicBezTo>
                  <a:cubicBezTo>
                    <a:pt x="53" y="0"/>
                    <a:pt x="28" y="4"/>
                    <a:pt x="14" y="39"/>
                  </a:cubicBezTo>
                  <a:cubicBezTo>
                    <a:pt x="4" y="63"/>
                    <a:pt x="0" y="102"/>
                    <a:pt x="0" y="169"/>
                  </a:cubicBezTo>
                  <a:cubicBezTo>
                    <a:pt x="0" y="180"/>
                    <a:pt x="9" y="190"/>
                    <a:pt x="21" y="190"/>
                  </a:cubicBezTo>
                  <a:cubicBezTo>
                    <a:pt x="32" y="190"/>
                    <a:pt x="41" y="180"/>
                    <a:pt x="41" y="169"/>
                  </a:cubicBezTo>
                  <a:cubicBezTo>
                    <a:pt x="41" y="110"/>
                    <a:pt x="45" y="74"/>
                    <a:pt x="52" y="55"/>
                  </a:cubicBezTo>
                  <a:cubicBezTo>
                    <a:pt x="52" y="201"/>
                    <a:pt x="52" y="201"/>
                    <a:pt x="52" y="201"/>
                  </a:cubicBezTo>
                  <a:cubicBezTo>
                    <a:pt x="52" y="209"/>
                    <a:pt x="52" y="209"/>
                    <a:pt x="52" y="209"/>
                  </a:cubicBezTo>
                  <a:cubicBezTo>
                    <a:pt x="52" y="366"/>
                    <a:pt x="52" y="366"/>
                    <a:pt x="52" y="366"/>
                  </a:cubicBezTo>
                  <a:cubicBezTo>
                    <a:pt x="52" y="378"/>
                    <a:pt x="62" y="389"/>
                    <a:pt x="75" y="389"/>
                  </a:cubicBezTo>
                  <a:cubicBezTo>
                    <a:pt x="87" y="389"/>
                    <a:pt x="98" y="378"/>
                    <a:pt x="98" y="366"/>
                  </a:cubicBezTo>
                  <a:cubicBezTo>
                    <a:pt x="98" y="224"/>
                    <a:pt x="98" y="224"/>
                    <a:pt x="98" y="224"/>
                  </a:cubicBezTo>
                  <a:cubicBezTo>
                    <a:pt x="112" y="224"/>
                    <a:pt x="112" y="224"/>
                    <a:pt x="112" y="224"/>
                  </a:cubicBezTo>
                  <a:cubicBezTo>
                    <a:pt x="112" y="366"/>
                    <a:pt x="112" y="366"/>
                    <a:pt x="112" y="366"/>
                  </a:cubicBezTo>
                  <a:cubicBezTo>
                    <a:pt x="112" y="378"/>
                    <a:pt x="123" y="389"/>
                    <a:pt x="135" y="389"/>
                  </a:cubicBezTo>
                  <a:cubicBezTo>
                    <a:pt x="148" y="389"/>
                    <a:pt x="158" y="378"/>
                    <a:pt x="158" y="366"/>
                  </a:cubicBezTo>
                  <a:cubicBezTo>
                    <a:pt x="158" y="209"/>
                    <a:pt x="158" y="209"/>
                    <a:pt x="158" y="209"/>
                  </a:cubicBezTo>
                  <a:cubicBezTo>
                    <a:pt x="158" y="201"/>
                    <a:pt x="158" y="201"/>
                    <a:pt x="158" y="201"/>
                  </a:cubicBezTo>
                  <a:cubicBezTo>
                    <a:pt x="158" y="55"/>
                    <a:pt x="158" y="55"/>
                    <a:pt x="158" y="55"/>
                  </a:cubicBezTo>
                  <a:cubicBezTo>
                    <a:pt x="165" y="74"/>
                    <a:pt x="169" y="110"/>
                    <a:pt x="169" y="169"/>
                  </a:cubicBezTo>
                  <a:cubicBezTo>
                    <a:pt x="169" y="180"/>
                    <a:pt x="178" y="190"/>
                    <a:pt x="189" y="190"/>
                  </a:cubicBezTo>
                  <a:cubicBezTo>
                    <a:pt x="200" y="190"/>
                    <a:pt x="210" y="180"/>
                    <a:pt x="210"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Manrope Light" panose="00000400000000000000" pitchFamily="2" charset="0"/>
                <a:ea typeface="等线 Light" panose="02010600030101010101" pitchFamily="2" charset="-122"/>
                <a:cs typeface="Arial" panose="020B0604020202020204" pitchFamily="34" charset="0"/>
              </a:endParaRPr>
            </a:p>
          </p:txBody>
        </p:sp>
        <p:sp>
          <p:nvSpPr>
            <p:cNvPr id="54" name="Freeform 11">
              <a:extLst>
                <a:ext uri="{FF2B5EF4-FFF2-40B4-BE49-F238E27FC236}">
                  <a16:creationId xmlns:a16="http://schemas.microsoft.com/office/drawing/2014/main" xmlns="" id="{417924CF-35BC-FB48-A61D-AF00841665B7}"/>
                </a:ext>
              </a:extLst>
            </p:cNvPr>
            <p:cNvSpPr/>
            <p:nvPr/>
          </p:nvSpPr>
          <p:spPr bwMode="auto">
            <a:xfrm>
              <a:off x="7015763" y="320853"/>
              <a:ext cx="412750" cy="246063"/>
            </a:xfrm>
            <a:custGeom>
              <a:avLst/>
              <a:gdLst>
                <a:gd name="T0" fmla="*/ 54 w 110"/>
                <a:gd name="T1" fmla="*/ 28 h 65"/>
                <a:gd name="T2" fmla="*/ 1 w 110"/>
                <a:gd name="T3" fmla="*/ 0 h 65"/>
                <a:gd name="T4" fmla="*/ 0 w 110"/>
                <a:gd name="T5" fmla="*/ 10 h 65"/>
                <a:gd name="T6" fmla="*/ 55 w 110"/>
                <a:gd name="T7" fmla="*/ 65 h 65"/>
                <a:gd name="T8" fmla="*/ 110 w 110"/>
                <a:gd name="T9" fmla="*/ 10 h 65"/>
                <a:gd name="T10" fmla="*/ 109 w 110"/>
                <a:gd name="T11" fmla="*/ 0 h 65"/>
                <a:gd name="T12" fmla="*/ 56 w 110"/>
                <a:gd name="T13" fmla="*/ 28 h 65"/>
                <a:gd name="T14" fmla="*/ 54 w 110"/>
                <a:gd name="T15" fmla="*/ 28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65">
                  <a:moveTo>
                    <a:pt x="54" y="28"/>
                  </a:moveTo>
                  <a:cubicBezTo>
                    <a:pt x="1" y="0"/>
                    <a:pt x="1" y="0"/>
                    <a:pt x="1" y="0"/>
                  </a:cubicBezTo>
                  <a:cubicBezTo>
                    <a:pt x="0" y="4"/>
                    <a:pt x="0" y="7"/>
                    <a:pt x="0" y="10"/>
                  </a:cubicBezTo>
                  <a:cubicBezTo>
                    <a:pt x="0" y="41"/>
                    <a:pt x="24" y="65"/>
                    <a:pt x="55" y="65"/>
                  </a:cubicBezTo>
                  <a:cubicBezTo>
                    <a:pt x="86" y="65"/>
                    <a:pt x="110" y="41"/>
                    <a:pt x="110" y="10"/>
                  </a:cubicBezTo>
                  <a:cubicBezTo>
                    <a:pt x="110" y="7"/>
                    <a:pt x="110" y="4"/>
                    <a:pt x="109" y="0"/>
                  </a:cubicBezTo>
                  <a:cubicBezTo>
                    <a:pt x="56" y="28"/>
                    <a:pt x="56" y="28"/>
                    <a:pt x="56" y="28"/>
                  </a:cubicBezTo>
                  <a:cubicBezTo>
                    <a:pt x="55" y="29"/>
                    <a:pt x="55" y="29"/>
                    <a:pt x="5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Manrope Light" panose="00000400000000000000" pitchFamily="2" charset="0"/>
                <a:ea typeface="等线 Light" panose="02010600030101010101" pitchFamily="2" charset="-122"/>
                <a:cs typeface="Arial" panose="020B0604020202020204" pitchFamily="34" charset="0"/>
              </a:endParaRPr>
            </a:p>
          </p:txBody>
        </p:sp>
        <p:sp>
          <p:nvSpPr>
            <p:cNvPr id="55" name="Freeform 12">
              <a:extLst>
                <a:ext uri="{FF2B5EF4-FFF2-40B4-BE49-F238E27FC236}">
                  <a16:creationId xmlns:a16="http://schemas.microsoft.com/office/drawing/2014/main" xmlns="" id="{4A5F78F3-EDA2-944C-809B-5571B9753E05}"/>
                </a:ext>
              </a:extLst>
            </p:cNvPr>
            <p:cNvSpPr/>
            <p:nvPr/>
          </p:nvSpPr>
          <p:spPr bwMode="auto">
            <a:xfrm>
              <a:off x="6895113" y="49391"/>
              <a:ext cx="654050" cy="396875"/>
            </a:xfrm>
            <a:custGeom>
              <a:avLst/>
              <a:gdLst>
                <a:gd name="T0" fmla="*/ 2 w 174"/>
                <a:gd name="T1" fmla="*/ 48 h 105"/>
                <a:gd name="T2" fmla="*/ 86 w 174"/>
                <a:gd name="T3" fmla="*/ 92 h 105"/>
                <a:gd name="T4" fmla="*/ 88 w 174"/>
                <a:gd name="T5" fmla="*/ 92 h 105"/>
                <a:gd name="T6" fmla="*/ 150 w 174"/>
                <a:gd name="T7" fmla="*/ 60 h 105"/>
                <a:gd name="T8" fmla="*/ 150 w 174"/>
                <a:gd name="T9" fmla="*/ 100 h 105"/>
                <a:gd name="T10" fmla="*/ 155 w 174"/>
                <a:gd name="T11" fmla="*/ 105 h 105"/>
                <a:gd name="T12" fmla="*/ 159 w 174"/>
                <a:gd name="T13" fmla="*/ 100 h 105"/>
                <a:gd name="T14" fmla="*/ 159 w 174"/>
                <a:gd name="T15" fmla="*/ 55 h 105"/>
                <a:gd name="T16" fmla="*/ 172 w 174"/>
                <a:gd name="T17" fmla="*/ 48 h 105"/>
                <a:gd name="T18" fmla="*/ 172 w 174"/>
                <a:gd name="T19" fmla="*/ 44 h 105"/>
                <a:gd name="T20" fmla="*/ 159 w 174"/>
                <a:gd name="T21" fmla="*/ 37 h 105"/>
                <a:gd name="T22" fmla="*/ 157 w 174"/>
                <a:gd name="T23" fmla="*/ 37 h 105"/>
                <a:gd name="T24" fmla="*/ 87 w 174"/>
                <a:gd name="T25" fmla="*/ 49 h 105"/>
                <a:gd name="T26" fmla="*/ 87 w 174"/>
                <a:gd name="T27" fmla="*/ 49 h 105"/>
                <a:gd name="T28" fmla="*/ 84 w 174"/>
                <a:gd name="T29" fmla="*/ 46 h 105"/>
                <a:gd name="T30" fmla="*/ 87 w 174"/>
                <a:gd name="T31" fmla="*/ 43 h 105"/>
                <a:gd name="T32" fmla="*/ 150 w 174"/>
                <a:gd name="T33" fmla="*/ 32 h 105"/>
                <a:gd name="T34" fmla="*/ 88 w 174"/>
                <a:gd name="T35" fmla="*/ 0 h 105"/>
                <a:gd name="T36" fmla="*/ 86 w 174"/>
                <a:gd name="T37" fmla="*/ 0 h 105"/>
                <a:gd name="T38" fmla="*/ 2 w 174"/>
                <a:gd name="T39" fmla="*/ 44 h 105"/>
                <a:gd name="T40" fmla="*/ 2 w 174"/>
                <a:gd name="T41" fmla="*/ 4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4" h="105">
                  <a:moveTo>
                    <a:pt x="2" y="48"/>
                  </a:moveTo>
                  <a:cubicBezTo>
                    <a:pt x="86" y="92"/>
                    <a:pt x="86" y="92"/>
                    <a:pt x="86" y="92"/>
                  </a:cubicBezTo>
                  <a:cubicBezTo>
                    <a:pt x="87" y="92"/>
                    <a:pt x="87" y="92"/>
                    <a:pt x="88" y="92"/>
                  </a:cubicBezTo>
                  <a:cubicBezTo>
                    <a:pt x="150" y="60"/>
                    <a:pt x="150" y="60"/>
                    <a:pt x="150" y="60"/>
                  </a:cubicBezTo>
                  <a:cubicBezTo>
                    <a:pt x="150" y="100"/>
                    <a:pt x="150" y="100"/>
                    <a:pt x="150" y="100"/>
                  </a:cubicBezTo>
                  <a:cubicBezTo>
                    <a:pt x="150" y="103"/>
                    <a:pt x="152" y="105"/>
                    <a:pt x="155" y="105"/>
                  </a:cubicBezTo>
                  <a:cubicBezTo>
                    <a:pt x="157" y="105"/>
                    <a:pt x="159" y="103"/>
                    <a:pt x="159" y="100"/>
                  </a:cubicBezTo>
                  <a:cubicBezTo>
                    <a:pt x="159" y="55"/>
                    <a:pt x="159" y="55"/>
                    <a:pt x="159" y="55"/>
                  </a:cubicBezTo>
                  <a:cubicBezTo>
                    <a:pt x="172" y="48"/>
                    <a:pt x="172" y="48"/>
                    <a:pt x="172" y="48"/>
                  </a:cubicBezTo>
                  <a:cubicBezTo>
                    <a:pt x="174" y="47"/>
                    <a:pt x="174" y="45"/>
                    <a:pt x="172" y="44"/>
                  </a:cubicBezTo>
                  <a:cubicBezTo>
                    <a:pt x="159" y="37"/>
                    <a:pt x="159" y="37"/>
                    <a:pt x="159" y="37"/>
                  </a:cubicBezTo>
                  <a:cubicBezTo>
                    <a:pt x="158" y="37"/>
                    <a:pt x="158" y="37"/>
                    <a:pt x="157" y="37"/>
                  </a:cubicBezTo>
                  <a:cubicBezTo>
                    <a:pt x="87" y="49"/>
                    <a:pt x="87" y="49"/>
                    <a:pt x="87" y="49"/>
                  </a:cubicBezTo>
                  <a:cubicBezTo>
                    <a:pt x="87" y="49"/>
                    <a:pt x="87" y="49"/>
                    <a:pt x="87" y="49"/>
                  </a:cubicBezTo>
                  <a:cubicBezTo>
                    <a:pt x="86" y="49"/>
                    <a:pt x="84" y="48"/>
                    <a:pt x="84" y="46"/>
                  </a:cubicBezTo>
                  <a:cubicBezTo>
                    <a:pt x="84" y="45"/>
                    <a:pt x="85" y="43"/>
                    <a:pt x="87" y="43"/>
                  </a:cubicBezTo>
                  <a:cubicBezTo>
                    <a:pt x="150" y="32"/>
                    <a:pt x="150" y="32"/>
                    <a:pt x="150" y="32"/>
                  </a:cubicBezTo>
                  <a:cubicBezTo>
                    <a:pt x="88" y="0"/>
                    <a:pt x="88" y="0"/>
                    <a:pt x="88" y="0"/>
                  </a:cubicBezTo>
                  <a:cubicBezTo>
                    <a:pt x="87" y="0"/>
                    <a:pt x="87" y="0"/>
                    <a:pt x="86" y="0"/>
                  </a:cubicBezTo>
                  <a:cubicBezTo>
                    <a:pt x="2" y="44"/>
                    <a:pt x="2" y="44"/>
                    <a:pt x="2" y="44"/>
                  </a:cubicBezTo>
                  <a:cubicBezTo>
                    <a:pt x="0" y="45"/>
                    <a:pt x="0" y="47"/>
                    <a:pt x="2"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Manrope Light" panose="00000400000000000000" pitchFamily="2" charset="0"/>
                <a:ea typeface="等线 Light" panose="02010600030101010101" pitchFamily="2" charset="-122"/>
                <a:cs typeface="Arial" panose="020B0604020202020204" pitchFamily="34" charset="0"/>
              </a:endParaRPr>
            </a:p>
          </p:txBody>
        </p:sp>
      </p:grpSp>
      <p:grpSp>
        <p:nvGrpSpPr>
          <p:cNvPr id="56" name="组合 401">
            <a:extLst>
              <a:ext uri="{FF2B5EF4-FFF2-40B4-BE49-F238E27FC236}">
                <a16:creationId xmlns:a16="http://schemas.microsoft.com/office/drawing/2014/main" xmlns="" id="{AD6BA06A-2836-3A47-962B-E3164CD39CB3}"/>
              </a:ext>
            </a:extLst>
          </p:cNvPr>
          <p:cNvGrpSpPr/>
          <p:nvPr/>
        </p:nvGrpSpPr>
        <p:grpSpPr>
          <a:xfrm>
            <a:off x="8386824" y="1659503"/>
            <a:ext cx="457520" cy="641955"/>
            <a:chOff x="4274151" y="35103"/>
            <a:chExt cx="1571625" cy="2116138"/>
          </a:xfrm>
          <a:solidFill>
            <a:schemeClr val="bg1"/>
          </a:solidFill>
        </p:grpSpPr>
        <p:sp>
          <p:nvSpPr>
            <p:cNvPr id="57" name="Freeform 5">
              <a:extLst>
                <a:ext uri="{FF2B5EF4-FFF2-40B4-BE49-F238E27FC236}">
                  <a16:creationId xmlns:a16="http://schemas.microsoft.com/office/drawing/2014/main" xmlns="" id="{76F4F56C-CDF8-C64C-B28D-5025461A469D}"/>
                </a:ext>
              </a:extLst>
            </p:cNvPr>
            <p:cNvSpPr/>
            <p:nvPr/>
          </p:nvSpPr>
          <p:spPr bwMode="auto">
            <a:xfrm>
              <a:off x="4644038" y="589141"/>
              <a:ext cx="833437" cy="490538"/>
            </a:xfrm>
            <a:custGeom>
              <a:avLst/>
              <a:gdLst>
                <a:gd name="T0" fmla="*/ 109 w 222"/>
                <a:gd name="T1" fmla="*/ 55 h 130"/>
                <a:gd name="T2" fmla="*/ 2 w 222"/>
                <a:gd name="T3" fmla="*/ 0 h 130"/>
                <a:gd name="T4" fmla="*/ 0 w 222"/>
                <a:gd name="T5" fmla="*/ 19 h 130"/>
                <a:gd name="T6" fmla="*/ 111 w 222"/>
                <a:gd name="T7" fmla="*/ 130 h 130"/>
                <a:gd name="T8" fmla="*/ 222 w 222"/>
                <a:gd name="T9" fmla="*/ 19 h 130"/>
                <a:gd name="T10" fmla="*/ 221 w 222"/>
                <a:gd name="T11" fmla="*/ 0 h 130"/>
                <a:gd name="T12" fmla="*/ 113 w 222"/>
                <a:gd name="T13" fmla="*/ 55 h 130"/>
                <a:gd name="T14" fmla="*/ 109 w 222"/>
                <a:gd name="T15" fmla="*/ 55 h 1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1" h="130">
                  <a:moveTo>
                    <a:pt x="109" y="55"/>
                  </a:moveTo>
                  <a:cubicBezTo>
                    <a:pt x="2" y="0"/>
                    <a:pt x="2" y="0"/>
                    <a:pt x="2" y="0"/>
                  </a:cubicBezTo>
                  <a:cubicBezTo>
                    <a:pt x="1" y="6"/>
                    <a:pt x="0" y="12"/>
                    <a:pt x="0" y="19"/>
                  </a:cubicBezTo>
                  <a:cubicBezTo>
                    <a:pt x="0" y="80"/>
                    <a:pt x="50" y="130"/>
                    <a:pt x="111" y="130"/>
                  </a:cubicBezTo>
                  <a:cubicBezTo>
                    <a:pt x="173" y="130"/>
                    <a:pt x="222" y="80"/>
                    <a:pt x="222" y="19"/>
                  </a:cubicBezTo>
                  <a:cubicBezTo>
                    <a:pt x="222" y="12"/>
                    <a:pt x="222" y="6"/>
                    <a:pt x="221" y="0"/>
                  </a:cubicBezTo>
                  <a:cubicBezTo>
                    <a:pt x="113" y="55"/>
                    <a:pt x="113" y="55"/>
                    <a:pt x="113" y="55"/>
                  </a:cubicBezTo>
                  <a:cubicBezTo>
                    <a:pt x="112" y="56"/>
                    <a:pt x="110" y="56"/>
                    <a:pt x="109"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Manrope Light" panose="00000400000000000000" pitchFamily="2" charset="0"/>
                <a:ea typeface="等线 Light" panose="02010600030101010101" pitchFamily="2" charset="-122"/>
                <a:cs typeface="Arial" panose="020B0604020202020204" pitchFamily="34" charset="0"/>
              </a:endParaRPr>
            </a:p>
          </p:txBody>
        </p:sp>
        <p:sp>
          <p:nvSpPr>
            <p:cNvPr id="58" name="Freeform 6">
              <a:extLst>
                <a:ext uri="{FF2B5EF4-FFF2-40B4-BE49-F238E27FC236}">
                  <a16:creationId xmlns:a16="http://schemas.microsoft.com/office/drawing/2014/main" xmlns="" id="{BB781C35-0A35-1C45-B2B0-CD1800AD4EAB}"/>
                </a:ext>
              </a:extLst>
            </p:cNvPr>
            <p:cNvSpPr/>
            <p:nvPr/>
          </p:nvSpPr>
          <p:spPr bwMode="auto">
            <a:xfrm>
              <a:off x="4402738" y="35103"/>
              <a:ext cx="1316037" cy="798513"/>
            </a:xfrm>
            <a:custGeom>
              <a:avLst/>
              <a:gdLst>
                <a:gd name="T0" fmla="*/ 4 w 350"/>
                <a:gd name="T1" fmla="*/ 98 h 212"/>
                <a:gd name="T2" fmla="*/ 173 w 350"/>
                <a:gd name="T3" fmla="*/ 186 h 212"/>
                <a:gd name="T4" fmla="*/ 177 w 350"/>
                <a:gd name="T5" fmla="*/ 186 h 212"/>
                <a:gd name="T6" fmla="*/ 303 w 350"/>
                <a:gd name="T7" fmla="*/ 121 h 212"/>
                <a:gd name="T8" fmla="*/ 303 w 350"/>
                <a:gd name="T9" fmla="*/ 203 h 212"/>
                <a:gd name="T10" fmla="*/ 311 w 350"/>
                <a:gd name="T11" fmla="*/ 212 h 212"/>
                <a:gd name="T12" fmla="*/ 320 w 350"/>
                <a:gd name="T13" fmla="*/ 203 h 212"/>
                <a:gd name="T14" fmla="*/ 320 w 350"/>
                <a:gd name="T15" fmla="*/ 112 h 212"/>
                <a:gd name="T16" fmla="*/ 347 w 350"/>
                <a:gd name="T17" fmla="*/ 98 h 212"/>
                <a:gd name="T18" fmla="*/ 347 w 350"/>
                <a:gd name="T19" fmla="*/ 89 h 212"/>
                <a:gd name="T20" fmla="*/ 319 w 350"/>
                <a:gd name="T21" fmla="*/ 74 h 212"/>
                <a:gd name="T22" fmla="*/ 316 w 350"/>
                <a:gd name="T23" fmla="*/ 76 h 212"/>
                <a:gd name="T24" fmla="*/ 176 w 350"/>
                <a:gd name="T25" fmla="*/ 99 h 212"/>
                <a:gd name="T26" fmla="*/ 175 w 350"/>
                <a:gd name="T27" fmla="*/ 99 h 212"/>
                <a:gd name="T28" fmla="*/ 169 w 350"/>
                <a:gd name="T29" fmla="*/ 94 h 212"/>
                <a:gd name="T30" fmla="*/ 174 w 350"/>
                <a:gd name="T31" fmla="*/ 87 h 212"/>
                <a:gd name="T32" fmla="*/ 302 w 350"/>
                <a:gd name="T33" fmla="*/ 66 h 212"/>
                <a:gd name="T34" fmla="*/ 177 w 350"/>
                <a:gd name="T35" fmla="*/ 1 h 212"/>
                <a:gd name="T36" fmla="*/ 173 w 350"/>
                <a:gd name="T37" fmla="*/ 1 h 212"/>
                <a:gd name="T38" fmla="*/ 4 w 350"/>
                <a:gd name="T39" fmla="*/ 89 h 212"/>
                <a:gd name="T40" fmla="*/ 4 w 350"/>
                <a:gd name="T41" fmla="*/ 9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0" h="211">
                  <a:moveTo>
                    <a:pt x="4" y="98"/>
                  </a:moveTo>
                  <a:cubicBezTo>
                    <a:pt x="173" y="186"/>
                    <a:pt x="173" y="186"/>
                    <a:pt x="173" y="186"/>
                  </a:cubicBezTo>
                  <a:cubicBezTo>
                    <a:pt x="174" y="187"/>
                    <a:pt x="176" y="187"/>
                    <a:pt x="177" y="186"/>
                  </a:cubicBezTo>
                  <a:cubicBezTo>
                    <a:pt x="303" y="121"/>
                    <a:pt x="303" y="121"/>
                    <a:pt x="303" y="121"/>
                  </a:cubicBezTo>
                  <a:cubicBezTo>
                    <a:pt x="303" y="203"/>
                    <a:pt x="303" y="203"/>
                    <a:pt x="303" y="203"/>
                  </a:cubicBezTo>
                  <a:cubicBezTo>
                    <a:pt x="303" y="208"/>
                    <a:pt x="307" y="212"/>
                    <a:pt x="311" y="212"/>
                  </a:cubicBezTo>
                  <a:cubicBezTo>
                    <a:pt x="316" y="212"/>
                    <a:pt x="320" y="208"/>
                    <a:pt x="320" y="203"/>
                  </a:cubicBezTo>
                  <a:cubicBezTo>
                    <a:pt x="320" y="112"/>
                    <a:pt x="320" y="112"/>
                    <a:pt x="320" y="112"/>
                  </a:cubicBezTo>
                  <a:cubicBezTo>
                    <a:pt x="347" y="98"/>
                    <a:pt x="347" y="98"/>
                    <a:pt x="347" y="98"/>
                  </a:cubicBezTo>
                  <a:cubicBezTo>
                    <a:pt x="350" y="96"/>
                    <a:pt x="350" y="91"/>
                    <a:pt x="347" y="89"/>
                  </a:cubicBezTo>
                  <a:cubicBezTo>
                    <a:pt x="319" y="74"/>
                    <a:pt x="319" y="74"/>
                    <a:pt x="319" y="74"/>
                  </a:cubicBezTo>
                  <a:cubicBezTo>
                    <a:pt x="318" y="75"/>
                    <a:pt x="317" y="76"/>
                    <a:pt x="316" y="76"/>
                  </a:cubicBezTo>
                  <a:cubicBezTo>
                    <a:pt x="176" y="99"/>
                    <a:pt x="176" y="99"/>
                    <a:pt x="176" y="99"/>
                  </a:cubicBezTo>
                  <a:cubicBezTo>
                    <a:pt x="176" y="99"/>
                    <a:pt x="176" y="99"/>
                    <a:pt x="175" y="99"/>
                  </a:cubicBezTo>
                  <a:cubicBezTo>
                    <a:pt x="172" y="99"/>
                    <a:pt x="170" y="97"/>
                    <a:pt x="169" y="94"/>
                  </a:cubicBezTo>
                  <a:cubicBezTo>
                    <a:pt x="169" y="91"/>
                    <a:pt x="171" y="88"/>
                    <a:pt x="174" y="87"/>
                  </a:cubicBezTo>
                  <a:cubicBezTo>
                    <a:pt x="302" y="66"/>
                    <a:pt x="302" y="66"/>
                    <a:pt x="302" y="66"/>
                  </a:cubicBezTo>
                  <a:cubicBezTo>
                    <a:pt x="177" y="1"/>
                    <a:pt x="177" y="1"/>
                    <a:pt x="177" y="1"/>
                  </a:cubicBezTo>
                  <a:cubicBezTo>
                    <a:pt x="176" y="0"/>
                    <a:pt x="174" y="0"/>
                    <a:pt x="173" y="1"/>
                  </a:cubicBezTo>
                  <a:cubicBezTo>
                    <a:pt x="4" y="89"/>
                    <a:pt x="4" y="89"/>
                    <a:pt x="4" y="89"/>
                  </a:cubicBezTo>
                  <a:cubicBezTo>
                    <a:pt x="0" y="91"/>
                    <a:pt x="0" y="96"/>
                    <a:pt x="4"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Manrope Light" panose="00000400000000000000" pitchFamily="2" charset="0"/>
                <a:ea typeface="等线 Light" panose="02010600030101010101" pitchFamily="2" charset="-122"/>
                <a:cs typeface="Arial" panose="020B0604020202020204" pitchFamily="34" charset="0"/>
              </a:endParaRPr>
            </a:p>
          </p:txBody>
        </p:sp>
        <p:sp>
          <p:nvSpPr>
            <p:cNvPr id="59" name="Freeform 7">
              <a:extLst>
                <a:ext uri="{FF2B5EF4-FFF2-40B4-BE49-F238E27FC236}">
                  <a16:creationId xmlns:a16="http://schemas.microsoft.com/office/drawing/2014/main" xmlns="" id="{EC894F69-ACF0-1145-9826-EE759749C9D9}"/>
                </a:ext>
              </a:extLst>
            </p:cNvPr>
            <p:cNvSpPr/>
            <p:nvPr/>
          </p:nvSpPr>
          <p:spPr bwMode="auto">
            <a:xfrm>
              <a:off x="4274151" y="1154291"/>
              <a:ext cx="1571625" cy="996950"/>
            </a:xfrm>
            <a:custGeom>
              <a:avLst/>
              <a:gdLst>
                <a:gd name="T0" fmla="*/ 82 w 418"/>
                <a:gd name="T1" fmla="*/ 264 h 264"/>
                <a:gd name="T2" fmla="*/ 102 w 418"/>
                <a:gd name="T3" fmla="*/ 110 h 264"/>
                <a:gd name="T4" fmla="*/ 102 w 418"/>
                <a:gd name="T5" fmla="*/ 264 h 264"/>
                <a:gd name="T6" fmla="*/ 316 w 418"/>
                <a:gd name="T7" fmla="*/ 264 h 264"/>
                <a:gd name="T8" fmla="*/ 316 w 418"/>
                <a:gd name="T9" fmla="*/ 110 h 264"/>
                <a:gd name="T10" fmla="*/ 336 w 418"/>
                <a:gd name="T11" fmla="*/ 264 h 264"/>
                <a:gd name="T12" fmla="*/ 418 w 418"/>
                <a:gd name="T13" fmla="*/ 264 h 264"/>
                <a:gd name="T14" fmla="*/ 392 w 418"/>
                <a:gd name="T15" fmla="*/ 78 h 264"/>
                <a:gd name="T16" fmla="*/ 276 w 418"/>
                <a:gd name="T17" fmla="*/ 0 h 264"/>
                <a:gd name="T18" fmla="*/ 142 w 418"/>
                <a:gd name="T19" fmla="*/ 0 h 264"/>
                <a:gd name="T20" fmla="*/ 26 w 418"/>
                <a:gd name="T21" fmla="*/ 78 h 264"/>
                <a:gd name="T22" fmla="*/ 0 w 418"/>
                <a:gd name="T23" fmla="*/ 264 h 264"/>
                <a:gd name="T24" fmla="*/ 82 w 418"/>
                <a:gd name="T25"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264">
                  <a:moveTo>
                    <a:pt x="82" y="264"/>
                  </a:moveTo>
                  <a:cubicBezTo>
                    <a:pt x="84" y="188"/>
                    <a:pt x="91" y="139"/>
                    <a:pt x="102" y="110"/>
                  </a:cubicBezTo>
                  <a:cubicBezTo>
                    <a:pt x="102" y="264"/>
                    <a:pt x="102" y="264"/>
                    <a:pt x="102" y="264"/>
                  </a:cubicBezTo>
                  <a:cubicBezTo>
                    <a:pt x="316" y="264"/>
                    <a:pt x="316" y="264"/>
                    <a:pt x="316" y="264"/>
                  </a:cubicBezTo>
                  <a:cubicBezTo>
                    <a:pt x="316" y="110"/>
                    <a:pt x="316" y="110"/>
                    <a:pt x="316" y="110"/>
                  </a:cubicBezTo>
                  <a:cubicBezTo>
                    <a:pt x="327" y="139"/>
                    <a:pt x="334" y="188"/>
                    <a:pt x="336" y="264"/>
                  </a:cubicBezTo>
                  <a:cubicBezTo>
                    <a:pt x="418" y="264"/>
                    <a:pt x="418" y="264"/>
                    <a:pt x="418" y="264"/>
                  </a:cubicBezTo>
                  <a:cubicBezTo>
                    <a:pt x="416" y="174"/>
                    <a:pt x="407" y="117"/>
                    <a:pt x="392" y="78"/>
                  </a:cubicBezTo>
                  <a:cubicBezTo>
                    <a:pt x="365" y="8"/>
                    <a:pt x="313" y="0"/>
                    <a:pt x="276" y="0"/>
                  </a:cubicBezTo>
                  <a:cubicBezTo>
                    <a:pt x="142" y="0"/>
                    <a:pt x="142" y="0"/>
                    <a:pt x="142" y="0"/>
                  </a:cubicBezTo>
                  <a:cubicBezTo>
                    <a:pt x="105" y="0"/>
                    <a:pt x="54" y="8"/>
                    <a:pt x="26" y="78"/>
                  </a:cubicBezTo>
                  <a:cubicBezTo>
                    <a:pt x="11" y="117"/>
                    <a:pt x="3" y="174"/>
                    <a:pt x="0" y="264"/>
                  </a:cubicBezTo>
                  <a:lnTo>
                    <a:pt x="82" y="2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Manrope Light" panose="00000400000000000000" pitchFamily="2" charset="0"/>
                <a:ea typeface="等线 Light" panose="02010600030101010101" pitchFamily="2" charset="-122"/>
                <a:cs typeface="Arial" panose="020B0604020202020204" pitchFamily="34" charset="0"/>
              </a:endParaRPr>
            </a:p>
          </p:txBody>
        </p:sp>
      </p:grpSp>
      <p:pic>
        <p:nvPicPr>
          <p:cNvPr id="61" name="图片 1">
            <a:extLst>
              <a:ext uri="{FF2B5EF4-FFF2-40B4-BE49-F238E27FC236}">
                <a16:creationId xmlns:a16="http://schemas.microsoft.com/office/drawing/2014/main" xmlns="" id="{916F22E3-584A-8B4B-A803-2D0802A3D2B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66868" y="4017854"/>
            <a:ext cx="1858689" cy="1219384"/>
          </a:xfrm>
          <a:prstGeom prst="rect">
            <a:avLst/>
          </a:prstGeom>
        </p:spPr>
      </p:pic>
      <p:pic>
        <p:nvPicPr>
          <p:cNvPr id="2" name="图片 1"/>
          <p:cNvPicPr>
            <a:picLocks noChangeAspect="1"/>
          </p:cNvPicPr>
          <p:nvPr/>
        </p:nvPicPr>
        <p:blipFill>
          <a:blip r:embed="rId3"/>
          <a:stretch>
            <a:fillRect/>
          </a:stretch>
        </p:blipFill>
        <p:spPr>
          <a:xfrm>
            <a:off x="6838110" y="4012998"/>
            <a:ext cx="1840855" cy="1224240"/>
          </a:xfrm>
          <a:prstGeom prst="rect">
            <a:avLst/>
          </a:prstGeom>
        </p:spPr>
      </p:pic>
    </p:spTree>
    <p:extLst>
      <p:ext uri="{BB962C8B-B14F-4D97-AF65-F5344CB8AC3E}">
        <p14:creationId xmlns:p14="http://schemas.microsoft.com/office/powerpoint/2010/main" val="28213138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21"/>
          </p:nvPr>
        </p:nvSpPr>
        <p:spPr/>
        <p:txBody>
          <a:bodyPr/>
          <a:lstStyle/>
          <a:p>
            <a:r>
              <a:rPr lang="en-US" altLang="zh-CN" dirty="0"/>
              <a:t>Welcome to SFTF Community : </a:t>
            </a:r>
            <a:r>
              <a:rPr lang="en-US" altLang="zh-CN" dirty="0" smtClean="0"/>
              <a:t>Our </a:t>
            </a:r>
            <a:r>
              <a:rPr lang="en-US" altLang="zh-CN" dirty="0"/>
              <a:t>Global Family for Seeds Alumna </a:t>
            </a:r>
            <a:endParaRPr lang="zh-CN" altLang="en-US" dirty="0"/>
          </a:p>
        </p:txBody>
      </p:sp>
      <p:sp>
        <p:nvSpPr>
          <p:cNvPr id="3" name="文本占位符 2"/>
          <p:cNvSpPr>
            <a:spLocks noGrp="1"/>
          </p:cNvSpPr>
          <p:nvPr>
            <p:ph type="body" sz="quarter" idx="23"/>
          </p:nvPr>
        </p:nvSpPr>
        <p:spPr/>
        <p:txBody>
          <a:bodyPr/>
          <a:lstStyle/>
          <a:p>
            <a:endParaRPr lang="zh-CN" altLang="en-US"/>
          </a:p>
        </p:txBody>
      </p:sp>
      <p:sp>
        <p:nvSpPr>
          <p:cNvPr id="6" name="文本占位符 5"/>
          <p:cNvSpPr>
            <a:spLocks noGrp="1"/>
          </p:cNvSpPr>
          <p:nvPr>
            <p:ph type="body" sz="quarter" idx="27"/>
          </p:nvPr>
        </p:nvSpPr>
        <p:spPr/>
        <p:txBody>
          <a:bodyPr/>
          <a:lstStyle/>
          <a:p>
            <a:endParaRPr lang="zh-CN" altLang="en-US"/>
          </a:p>
        </p:txBody>
      </p:sp>
      <p:sp>
        <p:nvSpPr>
          <p:cNvPr id="5" name="五边形 4"/>
          <p:cNvSpPr/>
          <p:nvPr/>
        </p:nvSpPr>
        <p:spPr>
          <a:xfrm>
            <a:off x="3582562" y="1105989"/>
            <a:ext cx="2746887" cy="461553"/>
          </a:xfrm>
          <a:prstGeom prst="homePlate">
            <a:avLst>
              <a:gd name="adj" fmla="val 29010"/>
            </a:avLst>
          </a:prstGeom>
          <a:solidFill>
            <a:srgbClr val="F7F0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b="1" dirty="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2</a:t>
            </a:r>
            <a:r>
              <a:rPr lang="en-US" altLang="zh-CN" sz="1400" b="1"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 Click </a:t>
            </a:r>
            <a:r>
              <a:rPr lang="en-US" altLang="zh-CN" b="1"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hlinkClick r:id="rId3"/>
              </a:rPr>
              <a:t>here</a:t>
            </a:r>
            <a:r>
              <a:rPr lang="en-US" altLang="zh-CN" sz="1400" b="1"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 to join</a:t>
            </a:r>
            <a:endParaRPr lang="zh-CN" altLang="en-US" sz="1400" b="1" dirty="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endParaRPr>
          </a:p>
        </p:txBody>
      </p:sp>
      <p:sp>
        <p:nvSpPr>
          <p:cNvPr id="8" name="圆角矩形 7">
            <a:extLst>
              <a:ext uri="{FF2B5EF4-FFF2-40B4-BE49-F238E27FC236}">
                <a16:creationId xmlns:a16="http://schemas.microsoft.com/office/drawing/2014/main" xmlns="" id="{AF49F627-1C99-944A-BCC9-C087996CAC0C}"/>
              </a:ext>
            </a:extLst>
          </p:cNvPr>
          <p:cNvSpPr/>
          <p:nvPr/>
        </p:nvSpPr>
        <p:spPr>
          <a:xfrm>
            <a:off x="3568833" y="1658513"/>
            <a:ext cx="2760616" cy="566372"/>
          </a:xfrm>
          <a:prstGeom prst="roundRect">
            <a:avLst>
              <a:gd name="adj" fmla="val 9635"/>
            </a:avLst>
          </a:prstGeom>
          <a:gradFill>
            <a:gsLst>
              <a:gs pos="0">
                <a:srgbClr val="FAECC8">
                  <a:alpha val="23496"/>
                </a:srgbClr>
              </a:gs>
              <a:gs pos="84000">
                <a:srgbClr val="98D1FA">
                  <a:alpha val="41383"/>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400" b="1"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Alumna &amp; 2022 Participants</a:t>
            </a:r>
          </a:p>
          <a:p>
            <a:r>
              <a:rPr kumimoji="1" lang="en-US" altLang="zh-CN" sz="1200"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Remark year + country</a:t>
            </a:r>
            <a:endParaRPr kumimoji="1" lang="en-US" altLang="zh-CN" sz="1200" dirty="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endParaRPr>
          </a:p>
        </p:txBody>
      </p:sp>
      <p:grpSp>
        <p:nvGrpSpPr>
          <p:cNvPr id="29" name="组合 28"/>
          <p:cNvGrpSpPr/>
          <p:nvPr/>
        </p:nvGrpSpPr>
        <p:grpSpPr>
          <a:xfrm>
            <a:off x="643380" y="1105989"/>
            <a:ext cx="2733156" cy="2272937"/>
            <a:chOff x="643380" y="1105989"/>
            <a:chExt cx="2733156" cy="2272937"/>
          </a:xfrm>
        </p:grpSpPr>
        <p:sp>
          <p:nvSpPr>
            <p:cNvPr id="4" name="五边形 3"/>
            <p:cNvSpPr/>
            <p:nvPr/>
          </p:nvSpPr>
          <p:spPr>
            <a:xfrm>
              <a:off x="643380" y="1105989"/>
              <a:ext cx="2733156" cy="461553"/>
            </a:xfrm>
            <a:prstGeom prst="homePlate">
              <a:avLst>
                <a:gd name="adj" fmla="val 29010"/>
              </a:avLst>
            </a:prstGeom>
            <a:solidFill>
              <a:srgbClr val="F7F0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en-US" altLang="zh-CN" sz="1400" b="1"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Find us in LinkedIn</a:t>
              </a:r>
            </a:p>
          </p:txBody>
        </p:sp>
        <p:sp>
          <p:nvSpPr>
            <p:cNvPr id="11" name="矩形 10"/>
            <p:cNvSpPr/>
            <p:nvPr/>
          </p:nvSpPr>
          <p:spPr>
            <a:xfrm>
              <a:off x="1883723" y="3137337"/>
              <a:ext cx="1068483" cy="2415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flipV="1">
              <a:off x="1132558" y="3235270"/>
              <a:ext cx="1068483" cy="143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五边形 15"/>
          <p:cNvSpPr/>
          <p:nvPr/>
        </p:nvSpPr>
        <p:spPr>
          <a:xfrm>
            <a:off x="3582562" y="2479914"/>
            <a:ext cx="2746887" cy="461553"/>
          </a:xfrm>
          <a:prstGeom prst="homePlate">
            <a:avLst>
              <a:gd name="adj" fmla="val 29010"/>
            </a:avLst>
          </a:prstGeom>
          <a:solidFill>
            <a:srgbClr val="F7F0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b="1"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3. Integrate </a:t>
            </a:r>
            <a:r>
              <a:rPr lang="en-US" altLang="zh-CN" sz="1400" b="1" dirty="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into</a:t>
            </a:r>
            <a:r>
              <a:rPr lang="en-US" altLang="zh-CN" sz="1400" b="1"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 your profile</a:t>
            </a:r>
            <a:endParaRPr lang="zh-CN" altLang="en-US" sz="1400" b="1" dirty="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endParaRPr>
          </a:p>
        </p:txBody>
      </p:sp>
      <p:sp>
        <p:nvSpPr>
          <p:cNvPr id="17" name="文本框 16"/>
          <p:cNvSpPr txBox="1"/>
          <p:nvPr/>
        </p:nvSpPr>
        <p:spPr>
          <a:xfrm>
            <a:off x="6350625" y="4334127"/>
            <a:ext cx="5723214" cy="1384995"/>
          </a:xfrm>
          <a:prstGeom prst="rect">
            <a:avLst/>
          </a:prstGeom>
          <a:noFill/>
          <a:ln w="76200">
            <a:solidFill>
              <a:srgbClr val="F7F0C4"/>
            </a:solidFill>
          </a:ln>
        </p:spPr>
        <p:txBody>
          <a:bodyPr wrap="square" rtlCol="0">
            <a:spAutoFit/>
          </a:bodyPr>
          <a:lstStyle/>
          <a:p>
            <a:r>
              <a:rPr lang="en-US" altLang="zh-CN" sz="1200" b="1" dirty="0" smtClean="0">
                <a:latin typeface="方正兰亭黑简体" panose="02000000000000000000" pitchFamily="2" charset="-122"/>
                <a:ea typeface="方正兰亭黑简体" panose="02000000000000000000" pitchFamily="2" charset="-122"/>
              </a:rPr>
              <a:t>Seeds </a:t>
            </a:r>
            <a:r>
              <a:rPr lang="en-US" altLang="zh-CN" sz="1200" b="1" dirty="0">
                <a:latin typeface="方正兰亭黑简体" panose="02000000000000000000" pitchFamily="2" charset="-122"/>
                <a:ea typeface="方正兰亭黑简体" panose="02000000000000000000" pitchFamily="2" charset="-122"/>
              </a:rPr>
              <a:t>for the Future </a:t>
            </a:r>
            <a:r>
              <a:rPr lang="en-US" altLang="zh-CN" sz="1200" dirty="0">
                <a:latin typeface="方正兰亭黑简体" panose="02000000000000000000" pitchFamily="2" charset="-122"/>
                <a:ea typeface="方正兰亭黑简体" panose="02000000000000000000" pitchFamily="2" charset="-122"/>
              </a:rPr>
              <a:t>is Huawei's flagship global CSR </a:t>
            </a:r>
            <a:r>
              <a:rPr lang="en-US" altLang="zh-CN" sz="1200" dirty="0" smtClean="0">
                <a:latin typeface="方正兰亭黑简体" panose="02000000000000000000" pitchFamily="2" charset="-122"/>
                <a:ea typeface="方正兰亭黑简体" panose="02000000000000000000" pitchFamily="2" charset="-122"/>
              </a:rPr>
              <a:t>program, launched </a:t>
            </a:r>
            <a:r>
              <a:rPr lang="en-US" altLang="zh-CN" sz="1200" dirty="0">
                <a:latin typeface="方正兰亭黑简体" panose="02000000000000000000" pitchFamily="2" charset="-122"/>
                <a:ea typeface="方正兰亭黑简体" panose="02000000000000000000" pitchFamily="2" charset="-122"/>
              </a:rPr>
              <a:t>in 2008. </a:t>
            </a:r>
            <a:r>
              <a:rPr lang="en-US" altLang="zh-CN" sz="1200" dirty="0" smtClean="0">
                <a:latin typeface="方正兰亭黑简体" panose="02000000000000000000" pitchFamily="2" charset="-122"/>
                <a:ea typeface="方正兰亭黑简体" panose="02000000000000000000" pitchFamily="2" charset="-122"/>
              </a:rPr>
              <a:t>It </a:t>
            </a:r>
            <a:r>
              <a:rPr lang="en-US" altLang="zh-CN" sz="1200" dirty="0">
                <a:latin typeface="方正兰亭黑简体" panose="02000000000000000000" pitchFamily="2" charset="-122"/>
                <a:ea typeface="方正兰亭黑简体" panose="02000000000000000000" pitchFamily="2" charset="-122"/>
              </a:rPr>
              <a:t>aims to develop skilled, local ICT talent and bridge communication between countries and </a:t>
            </a:r>
            <a:r>
              <a:rPr lang="en-US" altLang="zh-CN" sz="1200" dirty="0" smtClean="0">
                <a:latin typeface="方正兰亭黑简体" panose="02000000000000000000" pitchFamily="2" charset="-122"/>
                <a:ea typeface="方正兰亭黑简体" panose="02000000000000000000" pitchFamily="2" charset="-122"/>
              </a:rPr>
              <a:t>cultures. The program requires a minimum learning of 13 hours, covering exclusive courses to learn about Huawei and the latest technologies (5G, AI, cloud computing and HMS), to discover the technology ecosystem in China, to learn form the best experts in the industry and to get a glimpse of the Chinese culture. </a:t>
            </a:r>
            <a:endParaRPr lang="zh-CN" altLang="en-US" sz="1200" dirty="0">
              <a:latin typeface="方正兰亭黑简体" panose="02000000000000000000" pitchFamily="2" charset="-122"/>
              <a:ea typeface="方正兰亭黑简体" panose="02000000000000000000" pitchFamily="2" charset="-122"/>
            </a:endParaRPr>
          </a:p>
        </p:txBody>
      </p:sp>
      <p:pic>
        <p:nvPicPr>
          <p:cNvPr id="1028" name="Picture 4" descr="C:\Users\l00426614\AppData\Roaming\eSpace_Desktop\UserData\l00426614\imagefiles\originalImgfiles\fullImage0e0b32fcd0cd51f5d561887ed1de6b44b41fee4e.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5200" b="24969"/>
          <a:stretch/>
        </p:blipFill>
        <p:spPr bwMode="auto">
          <a:xfrm>
            <a:off x="3582562" y="3043646"/>
            <a:ext cx="2648394" cy="3814354"/>
          </a:xfrm>
          <a:prstGeom prst="rect">
            <a:avLst/>
          </a:prstGeom>
          <a:noFill/>
          <a:extLst>
            <a:ext uri="{909E8E84-426E-40DD-AFC4-6F175D3DCCD1}">
              <a14:hiddenFill xmlns:a14="http://schemas.microsoft.com/office/drawing/2010/main">
                <a:solidFill>
                  <a:srgbClr val="FFFFFF"/>
                </a:solidFill>
              </a14:hiddenFill>
            </a:ext>
          </a:extLst>
        </p:spPr>
      </p:pic>
      <p:sp>
        <p:nvSpPr>
          <p:cNvPr id="18" name="矩形 17"/>
          <p:cNvSpPr/>
          <p:nvPr/>
        </p:nvSpPr>
        <p:spPr>
          <a:xfrm>
            <a:off x="3586533" y="5904411"/>
            <a:ext cx="2553010" cy="712694"/>
          </a:xfrm>
          <a:prstGeom prst="rect">
            <a:avLst/>
          </a:prstGeom>
          <a:noFill/>
          <a:ln w="76200">
            <a:solidFill>
              <a:srgbClr val="F7F0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箭头连接符 23"/>
          <p:cNvCxnSpPr>
            <a:stCxn id="18" idx="3"/>
          </p:cNvCxnSpPr>
          <p:nvPr/>
        </p:nvCxnSpPr>
        <p:spPr>
          <a:xfrm flipV="1">
            <a:off x="6139543" y="5802232"/>
            <a:ext cx="531223" cy="458526"/>
          </a:xfrm>
          <a:prstGeom prst="straightConnector1">
            <a:avLst/>
          </a:prstGeom>
          <a:ln w="76200">
            <a:solidFill>
              <a:srgbClr val="F7F0C4"/>
            </a:solidFill>
            <a:tailEnd type="triangle"/>
          </a:ln>
        </p:spPr>
        <p:style>
          <a:lnRef idx="1">
            <a:schemeClr val="accent1"/>
          </a:lnRef>
          <a:fillRef idx="0">
            <a:schemeClr val="accent1"/>
          </a:fillRef>
          <a:effectRef idx="0">
            <a:schemeClr val="accent1"/>
          </a:effectRef>
          <a:fontRef idx="minor">
            <a:schemeClr val="tx1"/>
          </a:fontRef>
        </p:style>
      </p:cxnSp>
      <p:sp>
        <p:nvSpPr>
          <p:cNvPr id="31" name="五边形 30"/>
          <p:cNvSpPr/>
          <p:nvPr/>
        </p:nvSpPr>
        <p:spPr>
          <a:xfrm>
            <a:off x="6756837" y="5802233"/>
            <a:ext cx="2027130" cy="328602"/>
          </a:xfrm>
          <a:prstGeom prst="homePlate">
            <a:avLst>
              <a:gd name="adj" fmla="val 29010"/>
            </a:avLst>
          </a:prstGeom>
          <a:solidFill>
            <a:srgbClr val="F7F0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200" b="1"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The description for you </a:t>
            </a:r>
            <a:endParaRPr lang="zh-CN" altLang="en-US" sz="1200" b="1" dirty="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endParaRPr>
          </a:p>
        </p:txBody>
      </p:sp>
      <p:pic>
        <p:nvPicPr>
          <p:cNvPr id="30" name="图片 29"/>
          <p:cNvPicPr>
            <a:picLocks noChangeAspect="1"/>
          </p:cNvPicPr>
          <p:nvPr/>
        </p:nvPicPr>
        <p:blipFill>
          <a:blip r:embed="rId5"/>
          <a:stretch>
            <a:fillRect/>
          </a:stretch>
        </p:blipFill>
        <p:spPr>
          <a:xfrm>
            <a:off x="645909" y="1567541"/>
            <a:ext cx="2797614" cy="5049563"/>
          </a:xfrm>
          <a:prstGeom prst="rect">
            <a:avLst/>
          </a:prstGeom>
        </p:spPr>
      </p:pic>
      <p:sp>
        <p:nvSpPr>
          <p:cNvPr id="34" name="五边形 33"/>
          <p:cNvSpPr/>
          <p:nvPr/>
        </p:nvSpPr>
        <p:spPr>
          <a:xfrm>
            <a:off x="6468489" y="1116020"/>
            <a:ext cx="4752207" cy="461553"/>
          </a:xfrm>
          <a:prstGeom prst="homePlate">
            <a:avLst>
              <a:gd name="adj" fmla="val 29010"/>
            </a:avLst>
          </a:prstGeom>
          <a:solidFill>
            <a:srgbClr val="F7F0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b="1" dirty="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4</a:t>
            </a:r>
            <a:r>
              <a:rPr lang="en-US" altLang="zh-CN" sz="1400" b="1"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 Join the conversation and the Alumna events!  </a:t>
            </a:r>
            <a:endParaRPr lang="zh-CN" altLang="en-US" sz="1400" b="1" dirty="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endParaRPr>
          </a:p>
        </p:txBody>
      </p:sp>
      <p:grpSp>
        <p:nvGrpSpPr>
          <p:cNvPr id="35" name="组合 34"/>
          <p:cNvGrpSpPr/>
          <p:nvPr/>
        </p:nvGrpSpPr>
        <p:grpSpPr>
          <a:xfrm>
            <a:off x="6468488" y="1658513"/>
            <a:ext cx="3171901" cy="1205027"/>
            <a:chOff x="3771336" y="2830286"/>
            <a:chExt cx="3171901" cy="1205027"/>
          </a:xfrm>
        </p:grpSpPr>
        <p:sp>
          <p:nvSpPr>
            <p:cNvPr id="36" name="圆角矩形 35">
              <a:extLst>
                <a:ext uri="{FF2B5EF4-FFF2-40B4-BE49-F238E27FC236}">
                  <a16:creationId xmlns:a16="http://schemas.microsoft.com/office/drawing/2014/main" xmlns="" id="{AF49F627-1C99-944A-BCC9-C087996CAC0C}"/>
                </a:ext>
              </a:extLst>
            </p:cNvPr>
            <p:cNvSpPr/>
            <p:nvPr/>
          </p:nvSpPr>
          <p:spPr>
            <a:xfrm>
              <a:off x="3771336" y="3347591"/>
              <a:ext cx="2155372" cy="687722"/>
            </a:xfrm>
            <a:prstGeom prst="roundRect">
              <a:avLst>
                <a:gd name="adj" fmla="val 9635"/>
              </a:avLst>
            </a:prstGeom>
            <a:gradFill>
              <a:gsLst>
                <a:gs pos="0">
                  <a:srgbClr val="FAECC8">
                    <a:alpha val="23496"/>
                  </a:srgbClr>
                </a:gs>
                <a:gs pos="84000">
                  <a:srgbClr val="98D1FA">
                    <a:alpha val="41383"/>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200" b="1"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Slogan: </a:t>
              </a:r>
            </a:p>
            <a:p>
              <a:pPr marL="285750" indent="-285750">
                <a:buFontTx/>
                <a:buChar char="-"/>
              </a:pPr>
              <a:r>
                <a:rPr kumimoji="1" lang="en-US" altLang="zh-CN" sz="1200"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Who for the Future</a:t>
              </a:r>
            </a:p>
            <a:p>
              <a:pPr marL="285750" indent="-285750">
                <a:buFontTx/>
                <a:buChar char="-"/>
              </a:pPr>
              <a:r>
                <a:rPr kumimoji="1" lang="en-US" altLang="zh-CN" sz="1200"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Seeds for the Future </a:t>
              </a:r>
              <a:endParaRPr kumimoji="1" lang="zh-CN" altLang="en-US" sz="1200" dirty="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endParaRPr>
            </a:p>
          </p:txBody>
        </p:sp>
        <p:sp>
          <p:nvSpPr>
            <p:cNvPr id="37" name="圆角矩形 36">
              <a:extLst>
                <a:ext uri="{FF2B5EF4-FFF2-40B4-BE49-F238E27FC236}">
                  <a16:creationId xmlns:a16="http://schemas.microsoft.com/office/drawing/2014/main" xmlns="" id="{1CAA9760-28AF-B44D-9B41-4B277E43A774}"/>
                </a:ext>
              </a:extLst>
            </p:cNvPr>
            <p:cNvSpPr/>
            <p:nvPr/>
          </p:nvSpPr>
          <p:spPr>
            <a:xfrm>
              <a:off x="3771336" y="2830286"/>
              <a:ext cx="3171901" cy="414440"/>
            </a:xfrm>
            <a:prstGeom prst="roundRect">
              <a:avLst/>
            </a:prstGeom>
            <a:gradFill>
              <a:gsLst>
                <a:gs pos="0">
                  <a:srgbClr val="FAECC8"/>
                </a:gs>
                <a:gs pos="83000">
                  <a:srgbClr val="98D1FA"/>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ltLang="zh-CN" sz="1400" dirty="0" smtClean="0">
                  <a:solidFill>
                    <a:schemeClr val="tx1"/>
                  </a:solidFill>
                  <a:latin typeface="Microsoft YaHei" panose="020B0503020204020204" pitchFamily="34" charset="-122"/>
                  <a:ea typeface="Microsoft YaHei" panose="020B0503020204020204" pitchFamily="34" charset="-122"/>
                </a:rPr>
                <a:t>🌱</a:t>
              </a:r>
              <a:r>
                <a:rPr lang="de-DE" altLang="zh-CN" sz="1400" dirty="0" smtClean="0">
                  <a:latin typeface="Microsoft YaHei" panose="020B0503020204020204" pitchFamily="34" charset="-122"/>
                  <a:ea typeface="Microsoft YaHei" panose="020B0503020204020204" pitchFamily="34" charset="-122"/>
                </a:rPr>
                <a:t> </a:t>
              </a:r>
              <a:r>
                <a:rPr kumimoji="1" lang="en-US" altLang="zh-CN" sz="1400" b="1"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Seeds Culture</a:t>
              </a:r>
              <a:endParaRPr kumimoji="1" lang="zh-CN" altLang="en-US" sz="1400" b="1" dirty="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endParaRPr>
            </a:p>
          </p:txBody>
        </p:sp>
        <p:sp>
          <p:nvSpPr>
            <p:cNvPr id="40" name="圆角矩形 39">
              <a:extLst>
                <a:ext uri="{FF2B5EF4-FFF2-40B4-BE49-F238E27FC236}">
                  <a16:creationId xmlns:a16="http://schemas.microsoft.com/office/drawing/2014/main" xmlns="" id="{AF49F627-1C99-944A-BCC9-C087996CAC0C}"/>
                </a:ext>
              </a:extLst>
            </p:cNvPr>
            <p:cNvSpPr/>
            <p:nvPr/>
          </p:nvSpPr>
          <p:spPr>
            <a:xfrm>
              <a:off x="6001682" y="3348713"/>
              <a:ext cx="941555" cy="686600"/>
            </a:xfrm>
            <a:prstGeom prst="roundRect">
              <a:avLst>
                <a:gd name="adj" fmla="val 9635"/>
              </a:avLst>
            </a:prstGeom>
            <a:gradFill>
              <a:gsLst>
                <a:gs pos="0">
                  <a:srgbClr val="FAECC8">
                    <a:alpha val="23496"/>
                  </a:srgbClr>
                </a:gs>
                <a:gs pos="84000">
                  <a:srgbClr val="98D1FA">
                    <a:alpha val="41383"/>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200" b="1"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Roll Call</a:t>
              </a:r>
            </a:p>
            <a:p>
              <a:r>
                <a:rPr kumimoji="1" lang="en-US" altLang="zh-CN" sz="1200" b="1"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Dancing</a:t>
              </a:r>
            </a:p>
          </p:txBody>
        </p:sp>
      </p:grpSp>
      <p:grpSp>
        <p:nvGrpSpPr>
          <p:cNvPr id="52" name="组合 51"/>
          <p:cNvGrpSpPr/>
          <p:nvPr/>
        </p:nvGrpSpPr>
        <p:grpSpPr>
          <a:xfrm>
            <a:off x="9779428" y="1652769"/>
            <a:ext cx="2351613" cy="827145"/>
            <a:chOff x="3771336" y="2830286"/>
            <a:chExt cx="2351613" cy="827145"/>
          </a:xfrm>
        </p:grpSpPr>
        <p:sp>
          <p:nvSpPr>
            <p:cNvPr id="53" name="圆角矩形 52">
              <a:extLst>
                <a:ext uri="{FF2B5EF4-FFF2-40B4-BE49-F238E27FC236}">
                  <a16:creationId xmlns:a16="http://schemas.microsoft.com/office/drawing/2014/main" xmlns="" id="{AF49F627-1C99-944A-BCC9-C087996CAC0C}"/>
                </a:ext>
              </a:extLst>
            </p:cNvPr>
            <p:cNvSpPr/>
            <p:nvPr/>
          </p:nvSpPr>
          <p:spPr>
            <a:xfrm>
              <a:off x="3771336" y="3347591"/>
              <a:ext cx="1367543" cy="309840"/>
            </a:xfrm>
            <a:prstGeom prst="roundRect">
              <a:avLst>
                <a:gd name="adj" fmla="val 9635"/>
              </a:avLst>
            </a:prstGeom>
            <a:gradFill>
              <a:gsLst>
                <a:gs pos="0">
                  <a:srgbClr val="FAECC8">
                    <a:alpha val="23496"/>
                  </a:srgbClr>
                </a:gs>
                <a:gs pos="84000">
                  <a:srgbClr val="98D1FA">
                    <a:alpha val="41383"/>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200" b="1"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Local activities</a:t>
              </a:r>
              <a:endParaRPr kumimoji="1" lang="zh-CN" altLang="en-US" sz="1200" dirty="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endParaRPr>
            </a:p>
          </p:txBody>
        </p:sp>
        <p:sp>
          <p:nvSpPr>
            <p:cNvPr id="54" name="圆角矩形 53">
              <a:extLst>
                <a:ext uri="{FF2B5EF4-FFF2-40B4-BE49-F238E27FC236}">
                  <a16:creationId xmlns:a16="http://schemas.microsoft.com/office/drawing/2014/main" xmlns="" id="{1CAA9760-28AF-B44D-9B41-4B277E43A774}"/>
                </a:ext>
              </a:extLst>
            </p:cNvPr>
            <p:cNvSpPr/>
            <p:nvPr/>
          </p:nvSpPr>
          <p:spPr>
            <a:xfrm>
              <a:off x="3771337" y="2830286"/>
              <a:ext cx="2351612" cy="414440"/>
            </a:xfrm>
            <a:prstGeom prst="roundRect">
              <a:avLst/>
            </a:prstGeom>
            <a:gradFill>
              <a:gsLst>
                <a:gs pos="0">
                  <a:srgbClr val="FAECC8"/>
                </a:gs>
                <a:gs pos="83000">
                  <a:srgbClr val="98D1FA"/>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ltLang="zh-CN" sz="1400" dirty="0">
                  <a:solidFill>
                    <a:schemeClr val="tx1"/>
                  </a:solidFill>
                  <a:latin typeface="Microsoft YaHei" panose="020B0503020204020204" pitchFamily="34" charset="-122"/>
                  <a:ea typeface="Microsoft YaHei" panose="020B0503020204020204" pitchFamily="34" charset="-122"/>
                </a:rPr>
                <a:t>🌱 </a:t>
              </a:r>
              <a:r>
                <a:rPr kumimoji="1" lang="en-US" altLang="zh-CN" sz="1400" b="1"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Seeds Meetup</a:t>
              </a:r>
              <a:endParaRPr kumimoji="1" lang="zh-CN" altLang="en-US" sz="1400" b="1" dirty="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endParaRPr>
            </a:p>
          </p:txBody>
        </p:sp>
      </p:grpSp>
      <p:grpSp>
        <p:nvGrpSpPr>
          <p:cNvPr id="57" name="组合 56"/>
          <p:cNvGrpSpPr/>
          <p:nvPr/>
        </p:nvGrpSpPr>
        <p:grpSpPr>
          <a:xfrm>
            <a:off x="6468488" y="2962129"/>
            <a:ext cx="5740921" cy="924429"/>
            <a:chOff x="3771335" y="4543382"/>
            <a:chExt cx="5740921" cy="924429"/>
          </a:xfrm>
        </p:grpSpPr>
        <p:sp>
          <p:nvSpPr>
            <p:cNvPr id="58" name="圆角矩形 57">
              <a:extLst>
                <a:ext uri="{FF2B5EF4-FFF2-40B4-BE49-F238E27FC236}">
                  <a16:creationId xmlns:a16="http://schemas.microsoft.com/office/drawing/2014/main" xmlns="" id="{1CAA9760-28AF-B44D-9B41-4B277E43A774}"/>
                </a:ext>
              </a:extLst>
            </p:cNvPr>
            <p:cNvSpPr/>
            <p:nvPr/>
          </p:nvSpPr>
          <p:spPr>
            <a:xfrm>
              <a:off x="3771336" y="4543382"/>
              <a:ext cx="5723511" cy="414440"/>
            </a:xfrm>
            <a:prstGeom prst="roundRect">
              <a:avLst/>
            </a:prstGeom>
            <a:gradFill>
              <a:gsLst>
                <a:gs pos="0">
                  <a:srgbClr val="FAECC8"/>
                </a:gs>
                <a:gs pos="83000">
                  <a:srgbClr val="98D1FA"/>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ltLang="zh-CN" sz="1400" dirty="0">
                  <a:solidFill>
                    <a:schemeClr val="tx1"/>
                  </a:solidFill>
                  <a:latin typeface="Microsoft YaHei" panose="020B0503020204020204" pitchFamily="34" charset="-122"/>
                  <a:ea typeface="Microsoft YaHei" panose="020B0503020204020204" pitchFamily="34" charset="-122"/>
                </a:rPr>
                <a:t>🌱 </a:t>
              </a:r>
              <a:r>
                <a:rPr kumimoji="1" lang="en-US" altLang="zh-CN" sz="1400" b="1"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Seeds Focus: </a:t>
              </a:r>
              <a:r>
                <a:rPr kumimoji="1" lang="en-US" altLang="zh-CN" sz="1200" b="1"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Digitalization, Sustainability, Entrepreneurship</a:t>
              </a:r>
              <a:endParaRPr kumimoji="1" lang="zh-CN" altLang="en-US" sz="1200" b="1" dirty="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endParaRPr>
            </a:p>
          </p:txBody>
        </p:sp>
        <p:sp>
          <p:nvSpPr>
            <p:cNvPr id="59" name="圆角矩形 58">
              <a:extLst>
                <a:ext uri="{FF2B5EF4-FFF2-40B4-BE49-F238E27FC236}">
                  <a16:creationId xmlns:a16="http://schemas.microsoft.com/office/drawing/2014/main" xmlns="" id="{AF49F627-1C99-944A-BCC9-C087996CAC0C}"/>
                </a:ext>
              </a:extLst>
            </p:cNvPr>
            <p:cNvSpPr/>
            <p:nvPr/>
          </p:nvSpPr>
          <p:spPr>
            <a:xfrm>
              <a:off x="3771335" y="5022596"/>
              <a:ext cx="2736472" cy="445215"/>
            </a:xfrm>
            <a:prstGeom prst="roundRect">
              <a:avLst>
                <a:gd name="adj" fmla="val 9635"/>
              </a:avLst>
            </a:prstGeom>
            <a:gradFill>
              <a:gsLst>
                <a:gs pos="0">
                  <a:srgbClr val="FAECC8">
                    <a:alpha val="23496"/>
                  </a:srgbClr>
                </a:gs>
                <a:gs pos="84000">
                  <a:srgbClr val="98D1FA">
                    <a:alpha val="41383"/>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200" b="1"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What’s new in the Digital World</a:t>
              </a:r>
              <a:endParaRPr kumimoji="1" lang="zh-CN" altLang="en-US" sz="1200" b="1" dirty="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endParaRPr>
            </a:p>
          </p:txBody>
        </p:sp>
        <p:sp>
          <p:nvSpPr>
            <p:cNvPr id="60" name="圆角矩形 59">
              <a:extLst>
                <a:ext uri="{FF2B5EF4-FFF2-40B4-BE49-F238E27FC236}">
                  <a16:creationId xmlns:a16="http://schemas.microsoft.com/office/drawing/2014/main" xmlns="" id="{AF49F627-1C99-944A-BCC9-C087996CAC0C}"/>
                </a:ext>
              </a:extLst>
            </p:cNvPr>
            <p:cNvSpPr/>
            <p:nvPr/>
          </p:nvSpPr>
          <p:spPr>
            <a:xfrm>
              <a:off x="6476329" y="5022596"/>
              <a:ext cx="3035927" cy="445215"/>
            </a:xfrm>
            <a:prstGeom prst="roundRect">
              <a:avLst>
                <a:gd name="adj" fmla="val 9635"/>
              </a:avLst>
            </a:prstGeom>
            <a:gradFill>
              <a:gsLst>
                <a:gs pos="0">
                  <a:srgbClr val="FAECC8">
                    <a:alpha val="23496"/>
                  </a:srgbClr>
                </a:gs>
                <a:gs pos="84000">
                  <a:srgbClr val="98D1FA">
                    <a:alpha val="41383"/>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200" b="1"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Shape a sustainable future together</a:t>
              </a:r>
              <a:endParaRPr kumimoji="1" lang="zh-CN" altLang="en-US" sz="1200" b="1" dirty="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endParaRPr>
            </a:p>
          </p:txBody>
        </p:sp>
      </p:grpSp>
      <p:sp>
        <p:nvSpPr>
          <p:cNvPr id="61" name="圆角矩形 60">
            <a:extLst>
              <a:ext uri="{FF2B5EF4-FFF2-40B4-BE49-F238E27FC236}">
                <a16:creationId xmlns:a16="http://schemas.microsoft.com/office/drawing/2014/main" xmlns="" id="{AF49F627-1C99-944A-BCC9-C087996CAC0C}"/>
              </a:ext>
            </a:extLst>
          </p:cNvPr>
          <p:cNvSpPr/>
          <p:nvPr/>
        </p:nvSpPr>
        <p:spPr>
          <a:xfrm>
            <a:off x="9779428" y="2532010"/>
            <a:ext cx="1367544" cy="309840"/>
          </a:xfrm>
          <a:prstGeom prst="roundRect">
            <a:avLst>
              <a:gd name="adj" fmla="val 9635"/>
            </a:avLst>
          </a:prstGeom>
          <a:gradFill>
            <a:gsLst>
              <a:gs pos="0">
                <a:srgbClr val="FAECC8">
                  <a:alpha val="23496"/>
                </a:srgbClr>
              </a:gs>
              <a:gs pos="84000">
                <a:srgbClr val="98D1FA">
                  <a:alpha val="41383"/>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200" b="1"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Alumna events</a:t>
            </a:r>
            <a:endParaRPr kumimoji="1" lang="zh-CN" altLang="en-US" sz="1200" dirty="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endParaRPr>
          </a:p>
        </p:txBody>
      </p:sp>
      <p:sp>
        <p:nvSpPr>
          <p:cNvPr id="62" name="圆角矩形 61">
            <a:extLst>
              <a:ext uri="{FF2B5EF4-FFF2-40B4-BE49-F238E27FC236}">
                <a16:creationId xmlns:a16="http://schemas.microsoft.com/office/drawing/2014/main" xmlns="" id="{AF49F627-1C99-944A-BCC9-C087996CAC0C}"/>
              </a:ext>
            </a:extLst>
          </p:cNvPr>
          <p:cNvSpPr/>
          <p:nvPr/>
        </p:nvSpPr>
        <p:spPr>
          <a:xfrm>
            <a:off x="11220696" y="2176940"/>
            <a:ext cx="853143" cy="664909"/>
          </a:xfrm>
          <a:prstGeom prst="roundRect">
            <a:avLst>
              <a:gd name="adj" fmla="val 9635"/>
            </a:avLst>
          </a:prstGeom>
          <a:gradFill>
            <a:gsLst>
              <a:gs pos="0">
                <a:srgbClr val="FAECC8">
                  <a:alpha val="23496"/>
                </a:srgbClr>
              </a:gs>
              <a:gs pos="84000">
                <a:srgbClr val="98D1FA">
                  <a:alpha val="41383"/>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smtClean="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rPr>
              <a:t>Global Summit</a:t>
            </a:r>
            <a:endParaRPr kumimoji="1" lang="zh-CN" altLang="en-US" sz="1200" dirty="0">
              <a:solidFill>
                <a:schemeClr val="tx1"/>
              </a:solidFill>
              <a:effectLst>
                <a:outerShdw blurRad="38100" dist="38100" dir="2700000" algn="tl">
                  <a:srgbClr val="000000">
                    <a:alpha val="43137"/>
                  </a:srgb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33273487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sz="4400" dirty="0" smtClean="0">
                <a:solidFill>
                  <a:srgbClr val="FF5C4C"/>
                </a:solidFill>
                <a:latin typeface="Manrope ExtraBold" panose="00000900000000000000" pitchFamily="2" charset="0"/>
              </a:rPr>
              <a:t>THANK YOU</a:t>
            </a:r>
            <a:r>
              <a:rPr lang="zh-CN" altLang="en-US" sz="4400" dirty="0" smtClean="0">
                <a:solidFill>
                  <a:srgbClr val="FF5C4C"/>
                </a:solidFill>
                <a:latin typeface="Manrope ExtraBold" panose="00000900000000000000" pitchFamily="2" charset="0"/>
              </a:rPr>
              <a:t>！</a:t>
            </a:r>
            <a:endParaRPr lang="zh-CN" altLang="en-US" sz="4400" dirty="0">
              <a:solidFill>
                <a:srgbClr val="FF5C4C"/>
              </a:solidFill>
              <a:latin typeface="Manrope ExtraBold" panose="00000900000000000000" pitchFamily="2" charset="0"/>
            </a:endParaRPr>
          </a:p>
        </p:txBody>
      </p:sp>
    </p:spTree>
    <p:extLst>
      <p:ext uri="{BB962C8B-B14F-4D97-AF65-F5344CB8AC3E}">
        <p14:creationId xmlns:p14="http://schemas.microsoft.com/office/powerpoint/2010/main" val="2144539411"/>
      </p:ext>
    </p:extLst>
  </p:cSld>
  <p:clrMapOvr>
    <a:masterClrMapping/>
  </p:clrMapOvr>
  <p:timing>
    <p:tnLst>
      <p:par>
        <p:cTn id="1" dur="indefinite" restart="never" nodeType="tmRoot"/>
      </p:par>
    </p:tnLst>
  </p:timing>
</p:sld>
</file>

<file path=ppt/theme/theme1.xml><?xml version="1.0" encoding="utf-8"?>
<a:theme xmlns:a="http://schemas.openxmlformats.org/drawingml/2006/main" name="Title &amp; Divider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3E13CFC6C8F344947E692E68AA58F8" ma:contentTypeVersion="15" ma:contentTypeDescription="Create a new document." ma:contentTypeScope="" ma:versionID="93c43ca2c1337cbda1e546d3fd9b4357">
  <xsd:schema xmlns:xsd="http://www.w3.org/2001/XMLSchema" xmlns:xs="http://www.w3.org/2001/XMLSchema" xmlns:p="http://schemas.microsoft.com/office/2006/metadata/properties" xmlns:ns1="http://schemas.microsoft.com/sharepoint/v3" xmlns:ns2="9d525399-6fd5-435f-8cba-95b2f619e507" xmlns:ns3="a1debc33-8904-48cb-8363-f05e2a535432" targetNamespace="http://schemas.microsoft.com/office/2006/metadata/properties" ma:root="true" ma:fieldsID="833709950b34e5a357684f293b9ab69b" ns1:_="" ns2:_="" ns3:_="">
    <xsd:import namespace="http://schemas.microsoft.com/sharepoint/v3"/>
    <xsd:import namespace="9d525399-6fd5-435f-8cba-95b2f619e507"/>
    <xsd:import namespace="a1debc33-8904-48cb-8363-f05e2a53543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1:_ip_UnifiedCompliancePolicyProperties" minOccurs="0"/>
                <xsd:element ref="ns1:_ip_UnifiedCompliancePolicyUIAction"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525399-6fd5-435f-8cba-95b2f619e50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1debc33-8904-48cb-8363-f05e2a535432"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9d525399-6fd5-435f-8cba-95b2f619e507">
      <UserInfo>
        <DisplayName/>
        <AccountId xsi:nil="true"/>
        <AccountType/>
      </UserInfo>
    </SharedWithUsers>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FEFD921-D42E-4A2D-9F4D-8719E7E8E6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d525399-6fd5-435f-8cba-95b2f619e507"/>
    <ds:schemaRef ds:uri="a1debc33-8904-48cb-8363-f05e2a5354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5390294-3877-4891-9036-18C784F332BD}">
  <ds:schemaRefs>
    <ds:schemaRef ds:uri="http://schemas.microsoft.com/office/2006/documentManagement/types"/>
    <ds:schemaRef ds:uri="http://purl.org/dc/terms/"/>
    <ds:schemaRef ds:uri="9d525399-6fd5-435f-8cba-95b2f619e507"/>
    <ds:schemaRef ds:uri="http://purl.org/dc/elements/1.1/"/>
    <ds:schemaRef ds:uri="http://purl.org/dc/dcmitype/"/>
    <ds:schemaRef ds:uri="http://schemas.microsoft.com/office/2006/metadata/properties"/>
    <ds:schemaRef ds:uri="http://schemas.microsoft.com/office/infopath/2007/PartnerControls"/>
    <ds:schemaRef ds:uri="http://schemas.openxmlformats.org/package/2006/metadata/core-properties"/>
    <ds:schemaRef ds:uri="a1debc33-8904-48cb-8363-f05e2a535432"/>
    <ds:schemaRef ds:uri="http://schemas.microsoft.com/sharepoint/v3"/>
    <ds:schemaRef ds:uri="http://www.w3.org/XML/1998/namespace"/>
  </ds:schemaRefs>
</ds:datastoreItem>
</file>

<file path=customXml/itemProps3.xml><?xml version="1.0" encoding="utf-8"?>
<ds:datastoreItem xmlns:ds="http://schemas.openxmlformats.org/officeDocument/2006/customXml" ds:itemID="{A1336381-3476-417F-857D-820B3ABB427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206</TotalTime>
  <Words>1217</Words>
  <Application>Microsoft Office PowerPoint</Application>
  <PresentationFormat>Widescreen</PresentationFormat>
  <Paragraphs>197</Paragraphs>
  <Slides>12</Slides>
  <Notes>5</Notes>
  <HiddenSlides>0</HiddenSlides>
  <MMClips>0</MMClips>
  <ScaleCrop>false</ScaleCrop>
  <HeadingPairs>
    <vt:vector size="8" baseType="variant">
      <vt:variant>
        <vt:lpstr>Fonts Used</vt:lpstr>
      </vt:variant>
      <vt:variant>
        <vt:i4>16</vt:i4>
      </vt:variant>
      <vt:variant>
        <vt:lpstr>Theme</vt:lpstr>
      </vt:variant>
      <vt:variant>
        <vt:i4>2</vt:i4>
      </vt:variant>
      <vt:variant>
        <vt:lpstr>Embedded OLE Servers</vt:lpstr>
      </vt:variant>
      <vt:variant>
        <vt:i4>1</vt:i4>
      </vt:variant>
      <vt:variant>
        <vt:lpstr>Slide Titles</vt:lpstr>
      </vt:variant>
      <vt:variant>
        <vt:i4>12</vt:i4>
      </vt:variant>
    </vt:vector>
  </HeadingPairs>
  <TitlesOfParts>
    <vt:vector size="31" baseType="lpstr">
      <vt:lpstr>Microsoft YaHei</vt:lpstr>
      <vt:lpstr>Arial</vt:lpstr>
      <vt:lpstr>Calibri</vt:lpstr>
      <vt:lpstr>等线</vt:lpstr>
      <vt:lpstr>等线 Light</vt:lpstr>
      <vt:lpstr>Huawei Sans</vt:lpstr>
      <vt:lpstr>Huawei Sans Medium</vt:lpstr>
      <vt:lpstr>Manrope</vt:lpstr>
      <vt:lpstr>Manrope ExtraBold</vt:lpstr>
      <vt:lpstr>Manrope Light</vt:lpstr>
      <vt:lpstr>新細明體</vt:lpstr>
      <vt:lpstr>Times New Roman</vt:lpstr>
      <vt:lpstr>Wingdings</vt:lpstr>
      <vt:lpstr>方正兰亭粗黑简体</vt:lpstr>
      <vt:lpstr>方正兰亭细黑简体</vt:lpstr>
      <vt:lpstr>方正兰亭黑简体</vt:lpstr>
      <vt:lpstr>Title &amp; Divider Slides</vt:lpstr>
      <vt:lpstr>Content Slides</vt:lpstr>
      <vt:lpstr>BMP 图像</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Chan</dc:creator>
  <cp:lastModifiedBy>Mariann Gecse</cp:lastModifiedBy>
  <cp:revision>33</cp:revision>
  <dcterms:created xsi:type="dcterms:W3CDTF">2022-02-22T07:38:58Z</dcterms:created>
  <dcterms:modified xsi:type="dcterms:W3CDTF">2022-10-20T14:38:51Z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0x010100083E13CFC6C8F344947E692E68AA58F8</vt:lpwstr>
  </property>
  <property fmtid="{D5CDD505-2E9C-101B-9397-08002B2CF9AE}" pid="3" name="_SourceUrl">
    <vt:lpwstr/>
  </property>
  <property fmtid="{D5CDD505-2E9C-101B-9397-08002B2CF9AE}" pid="4" name="_SharedFileIndex">
    <vt:lpwstr/>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y fmtid="{D5CDD505-2E9C-101B-9397-08002B2CF9AE}" pid="8" name="_2015_ms_pID_725343">
    <vt:lpwstr>(3)4C+010l5R5HkYJBTsnEz0N24Ul9a+woQrGtpEfT4Hc57vQ0lYc/k3punMCp6Ejw4nY6lPisl
sElphxaJrqbd05j5x6ZXsOspwXrcA7kirSMzb15lelf+CAyHNMP+bTs8+NQVCKHBdxGbRxmi
NOyRIfenc70TTAYnP//qlDPuZQmXv23tPwyNRdj/eEdcbVWs3qmLoqVWeRjBvQBK/Betq+AF
TWNDGu4LhWK1vhIIq8</vt:lpwstr>
  </property>
  <property fmtid="{D5CDD505-2E9C-101B-9397-08002B2CF9AE}" pid="9" name="_2015_ms_pID_7253431">
    <vt:lpwstr>wOZWF+XyPHok4YAZAYKSRqE12A6iSQReao8uzDWrOHIvleOij6N1cV
ZiJKbVHU/BGFB8Vna6gZPRWs/CxdFeU+hwzVdWeIjgvBeL/03H+j9JbZS9vkjkE1hfEJbvnS
rVC5FEeN+uzAjVcHwWAmi6/2aHb1mPV6cAaRl0jr1PpemiI5OIP3UT8sZ5i5jldxfXJliohD
D1puo2QwVRa29K6SpW/Ec+ZkJZqwKn5355yf</vt:lpwstr>
  </property>
  <property fmtid="{D5CDD505-2E9C-101B-9397-08002B2CF9AE}" pid="10" name="_2015_ms_pID_7253432">
    <vt:lpwstr>xw==</vt:lpwstr>
  </property>
</Properties>
</file>